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8"/>
  </p:handoutMasterIdLst>
  <p:sldIdLst>
    <p:sldId id="259" r:id="rId3"/>
    <p:sldId id="397" r:id="rId4"/>
    <p:sldId id="395" r:id="rId5"/>
    <p:sldId id="396" r:id="rId6"/>
    <p:sldId id="398" r:id="rId7"/>
    <p:sldId id="399" r:id="rId8"/>
    <p:sldId id="268" r:id="rId9"/>
    <p:sldId id="260" r:id="rId10"/>
    <p:sldId id="392" r:id="rId11"/>
    <p:sldId id="393" r:id="rId12"/>
    <p:sldId id="394" r:id="rId13"/>
    <p:sldId id="272" r:id="rId14"/>
    <p:sldId id="273" r:id="rId16"/>
    <p:sldId id="262" r:id="rId17"/>
  </p:sldIdLst>
  <p:sldSz cx="12192000" cy="6858000"/>
  <p:notesSz cx="7103745" cy="10234295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90A4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3" autoAdjust="0"/>
    <p:restoredTop sz="86343"/>
  </p:normalViewPr>
  <p:slideViewPr>
    <p:cSldViewPr snapToGrid="0" showGuides="1">
      <p:cViewPr varScale="1">
        <p:scale>
          <a:sx n="96" d="100"/>
          <a:sy n="96" d="100"/>
        </p:scale>
        <p:origin x="1280" y="160"/>
      </p:cViewPr>
      <p:guideLst>
        <p:guide orient="horz" pos="2188"/>
        <p:guide pos="3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39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3B1976-AE1F-4A5B-80D6-2505A180557F}" type="doc">
      <dgm:prSet loTypeId="urn:microsoft.com/office/officeart/2005/8/layout/cycle8" loCatId="cycle" qsTypeId="urn:microsoft.com/office/officeart/2009/2/quickstyle/3d8" qsCatId="3D" csTypeId="urn:microsoft.com/office/officeart/2005/8/colors/colorful1" csCatId="colorful" phldr="1"/>
      <dgm:spPr/>
    </dgm:pt>
    <dgm:pt modelId="{A2E8EA47-DE6F-46C7-B6B5-C5DE1EDCCF49}">
      <dgm:prSet phldrT="[文本]"/>
      <dgm:spPr/>
      <dgm:t>
        <a:bodyPr/>
        <a:lstStyle/>
        <a:p>
          <a:r>
            <a:rPr lang="zh-CN" altLang="en-US"/>
            <a:t>多模</a:t>
          </a:r>
        </a:p>
      </dgm:t>
    </dgm:pt>
    <dgm:pt modelId="{CACE81EB-D744-4DE4-BECB-62BDD3BC685B}" cxnId="{07767FDE-0957-4D45-AD83-BD2DC36E25EF}" type="parTrans">
      <dgm:prSet/>
      <dgm:spPr/>
      <dgm:t>
        <a:bodyPr/>
        <a:lstStyle/>
        <a:p>
          <a:endParaRPr lang="zh-CN" altLang="en-US"/>
        </a:p>
      </dgm:t>
    </dgm:pt>
    <dgm:pt modelId="{CA8E03EF-2156-4C4A-A2FB-44D06B05246A}" cxnId="{07767FDE-0957-4D45-AD83-BD2DC36E25EF}" type="sibTrans">
      <dgm:prSet/>
      <dgm:spPr/>
      <dgm:t>
        <a:bodyPr/>
        <a:lstStyle/>
        <a:p>
          <a:endParaRPr lang="zh-CN" altLang="en-US"/>
        </a:p>
      </dgm:t>
    </dgm:pt>
    <dgm:pt modelId="{E4F58481-1070-43CF-9659-866A92EBAC87}">
      <dgm:prSet phldrT="[文本]"/>
      <dgm:spPr/>
      <dgm:t>
        <a:bodyPr/>
        <a:lstStyle/>
        <a:p>
          <a:r>
            <a:rPr lang="en-US" altLang="zh-CN"/>
            <a:t>O</a:t>
          </a:r>
        </a:p>
        <a:p>
          <a:r>
            <a:rPr lang="zh-CN" altLang="en-US"/>
            <a:t>兼容</a:t>
          </a:r>
        </a:p>
      </dgm:t>
    </dgm:pt>
    <dgm:pt modelId="{28A44560-3E1D-40EC-8E2B-F22E9D3DF929}" cxnId="{07D3B1C6-0A89-4B8F-A104-1F80E31A1E29}" type="parTrans">
      <dgm:prSet/>
      <dgm:spPr/>
      <dgm:t>
        <a:bodyPr/>
        <a:lstStyle/>
        <a:p>
          <a:endParaRPr lang="zh-CN" altLang="en-US"/>
        </a:p>
      </dgm:t>
    </dgm:pt>
    <dgm:pt modelId="{2668B2BB-3307-46A6-8B1D-37B97F53F656}" cxnId="{07D3B1C6-0A89-4B8F-A104-1F80E31A1E29}" type="sibTrans">
      <dgm:prSet/>
      <dgm:spPr/>
      <dgm:t>
        <a:bodyPr/>
        <a:lstStyle/>
        <a:p>
          <a:endParaRPr lang="zh-CN" altLang="en-US"/>
        </a:p>
      </dgm:t>
    </dgm:pt>
    <dgm:pt modelId="{A52D4F02-72A8-41D0-9DA2-CB56636DE9E1}">
      <dgm:prSet phldrT="[文本]"/>
      <dgm:spPr/>
      <dgm:t>
        <a:bodyPr/>
        <a:lstStyle/>
        <a:p>
          <a:r>
            <a:rPr lang="zh-CN" altLang="en-US"/>
            <a:t>企业级</a:t>
          </a:r>
        </a:p>
      </dgm:t>
    </dgm:pt>
    <dgm:pt modelId="{EFD77AB0-B070-427F-9705-85FB52763AE7}" cxnId="{2368A9B9-798C-4403-B620-A4D3B8CAEBDA}" type="parTrans">
      <dgm:prSet/>
      <dgm:spPr/>
      <dgm:t>
        <a:bodyPr/>
        <a:lstStyle/>
        <a:p>
          <a:endParaRPr lang="zh-CN" altLang="en-US"/>
        </a:p>
      </dgm:t>
    </dgm:pt>
    <dgm:pt modelId="{091FA543-0AE0-447B-A058-D7B033E8B653}" cxnId="{2368A9B9-798C-4403-B620-A4D3B8CAEBDA}" type="sibTrans">
      <dgm:prSet/>
      <dgm:spPr/>
      <dgm:t>
        <a:bodyPr/>
        <a:lstStyle/>
        <a:p>
          <a:endParaRPr lang="zh-CN" altLang="en-US"/>
        </a:p>
      </dgm:t>
    </dgm:pt>
    <dgm:pt modelId="{6AB1EAF0-F61E-45CC-A787-358DD3369BF1}">
      <dgm:prSet phldrT="[文本]"/>
      <dgm:spPr/>
      <dgm:t>
        <a:bodyPr/>
        <a:lstStyle/>
        <a:p>
          <a:r>
            <a:rPr lang="zh-CN" altLang="en-US"/>
            <a:t>混合</a:t>
          </a:r>
          <a:endParaRPr lang="en-US" altLang="zh-CN"/>
        </a:p>
        <a:p>
          <a:r>
            <a:rPr lang="zh-CN" altLang="en-US"/>
            <a:t>负载</a:t>
          </a:r>
        </a:p>
      </dgm:t>
    </dgm:pt>
    <dgm:pt modelId="{103BC01D-C3FC-4274-BB14-FFCFE384B785}" cxnId="{4DD5D8DE-44AB-466B-A2CB-7B5B30AD2705}" type="parTrans">
      <dgm:prSet/>
      <dgm:spPr/>
      <dgm:t>
        <a:bodyPr/>
        <a:lstStyle/>
        <a:p>
          <a:endParaRPr lang="zh-CN" altLang="en-US"/>
        </a:p>
      </dgm:t>
    </dgm:pt>
    <dgm:pt modelId="{5351F6BC-0853-4A29-A4C3-7B9FFFEA2423}" cxnId="{4DD5D8DE-44AB-466B-A2CB-7B5B30AD2705}" type="sibTrans">
      <dgm:prSet/>
      <dgm:spPr/>
      <dgm:t>
        <a:bodyPr/>
        <a:lstStyle/>
        <a:p>
          <a:endParaRPr lang="zh-CN" altLang="en-US"/>
        </a:p>
      </dgm:t>
    </dgm:pt>
    <dgm:pt modelId="{4CD19E6A-7242-4422-9EAB-ACAC9FAF784A}" type="pres">
      <dgm:prSet presAssocID="{AB3B1976-AE1F-4A5B-80D6-2505A180557F}" presName="compositeShape" presStyleCnt="0">
        <dgm:presLayoutVars>
          <dgm:chMax val="7"/>
          <dgm:dir/>
          <dgm:resizeHandles val="exact"/>
        </dgm:presLayoutVars>
      </dgm:prSet>
      <dgm:spPr/>
    </dgm:pt>
    <dgm:pt modelId="{713177D3-FBD4-40A9-93DA-A5A27F6CFA4A}" type="pres">
      <dgm:prSet presAssocID="{AB3B1976-AE1F-4A5B-80D6-2505A180557F}" presName="wedge1" presStyleLbl="node1" presStyleIdx="0" presStyleCnt="4"/>
      <dgm:spPr/>
    </dgm:pt>
    <dgm:pt modelId="{5E1318FA-82B5-4C8F-A5E3-13B2C2004CF4}" type="pres">
      <dgm:prSet presAssocID="{AB3B1976-AE1F-4A5B-80D6-2505A180557F}" presName="dummy1a" presStyleCnt="0"/>
      <dgm:spPr/>
    </dgm:pt>
    <dgm:pt modelId="{F5C4B1B2-4DCA-476D-B3B5-29330E1FF3CE}" type="pres">
      <dgm:prSet presAssocID="{AB3B1976-AE1F-4A5B-80D6-2505A180557F}" presName="dummy1b" presStyleCnt="0"/>
      <dgm:spPr/>
    </dgm:pt>
    <dgm:pt modelId="{C65500C3-E31C-4335-A0AF-54F4EB64E625}" type="pres">
      <dgm:prSet presAssocID="{AB3B1976-AE1F-4A5B-80D6-2505A180557F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5C2FA82-6C9F-4B40-91A9-85792F34E597}" type="pres">
      <dgm:prSet presAssocID="{AB3B1976-AE1F-4A5B-80D6-2505A180557F}" presName="wedge2" presStyleLbl="node1" presStyleIdx="1" presStyleCnt="4"/>
      <dgm:spPr/>
    </dgm:pt>
    <dgm:pt modelId="{0CE906D8-7B6B-4242-8DC6-34D4D9F6805E}" type="pres">
      <dgm:prSet presAssocID="{AB3B1976-AE1F-4A5B-80D6-2505A180557F}" presName="dummy2a" presStyleCnt="0"/>
      <dgm:spPr/>
    </dgm:pt>
    <dgm:pt modelId="{0B719497-1CDC-4D77-AC4E-76EAC6E23528}" type="pres">
      <dgm:prSet presAssocID="{AB3B1976-AE1F-4A5B-80D6-2505A180557F}" presName="dummy2b" presStyleCnt="0"/>
      <dgm:spPr/>
    </dgm:pt>
    <dgm:pt modelId="{12F25B66-9E16-4778-A68A-906B58D4473C}" type="pres">
      <dgm:prSet presAssocID="{AB3B1976-AE1F-4A5B-80D6-2505A180557F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CAC09F3-2BFB-4A40-96CF-7B6295A64EE6}" type="pres">
      <dgm:prSet presAssocID="{AB3B1976-AE1F-4A5B-80D6-2505A180557F}" presName="wedge3" presStyleLbl="node1" presStyleIdx="2" presStyleCnt="4"/>
      <dgm:spPr/>
    </dgm:pt>
    <dgm:pt modelId="{DBD58FD9-5740-4D61-A679-C38BD175CCE7}" type="pres">
      <dgm:prSet presAssocID="{AB3B1976-AE1F-4A5B-80D6-2505A180557F}" presName="dummy3a" presStyleCnt="0"/>
      <dgm:spPr/>
    </dgm:pt>
    <dgm:pt modelId="{BF3ED991-4ADB-4582-8B57-A0069014FFF4}" type="pres">
      <dgm:prSet presAssocID="{AB3B1976-AE1F-4A5B-80D6-2505A180557F}" presName="dummy3b" presStyleCnt="0"/>
      <dgm:spPr/>
    </dgm:pt>
    <dgm:pt modelId="{9BEC357A-99E5-4D7A-9124-4C129C3D0995}" type="pres">
      <dgm:prSet presAssocID="{AB3B1976-AE1F-4A5B-80D6-2505A180557F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BB31D2-61AB-41C3-A589-B5067406B187}" type="pres">
      <dgm:prSet presAssocID="{AB3B1976-AE1F-4A5B-80D6-2505A180557F}" presName="wedge4" presStyleLbl="node1" presStyleIdx="3" presStyleCnt="4"/>
      <dgm:spPr/>
    </dgm:pt>
    <dgm:pt modelId="{68B1D101-C827-4A55-AD91-5FBD702DA182}" type="pres">
      <dgm:prSet presAssocID="{AB3B1976-AE1F-4A5B-80D6-2505A180557F}" presName="dummy4a" presStyleCnt="0"/>
      <dgm:spPr/>
    </dgm:pt>
    <dgm:pt modelId="{91835A3C-CBEC-4B71-9E8B-38F3EC25F15E}" type="pres">
      <dgm:prSet presAssocID="{AB3B1976-AE1F-4A5B-80D6-2505A180557F}" presName="dummy4b" presStyleCnt="0"/>
      <dgm:spPr/>
    </dgm:pt>
    <dgm:pt modelId="{4DF7D048-EC1A-4A61-A061-C6072328111F}" type="pres">
      <dgm:prSet presAssocID="{AB3B1976-AE1F-4A5B-80D6-2505A180557F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26A55645-A6AF-43C0-8B3B-A47A9332FCB0}" type="pres">
      <dgm:prSet presAssocID="{CA8E03EF-2156-4C4A-A2FB-44D06B05246A}" presName="arrowWedge1" presStyleLbl="fgSibTrans2D1" presStyleIdx="0" presStyleCnt="4"/>
      <dgm:spPr/>
    </dgm:pt>
    <dgm:pt modelId="{3AE59E7D-C3D6-4414-957F-9C4AA808BBEC}" type="pres">
      <dgm:prSet presAssocID="{2668B2BB-3307-46A6-8B1D-37B97F53F656}" presName="arrowWedge2" presStyleLbl="fgSibTrans2D1" presStyleIdx="1" presStyleCnt="4"/>
      <dgm:spPr/>
    </dgm:pt>
    <dgm:pt modelId="{2E5D1B07-4A4B-448F-B4DD-F1A916934303}" type="pres">
      <dgm:prSet presAssocID="{091FA543-0AE0-447B-A058-D7B033E8B653}" presName="arrowWedge3" presStyleLbl="fgSibTrans2D1" presStyleIdx="2" presStyleCnt="4"/>
      <dgm:spPr/>
    </dgm:pt>
    <dgm:pt modelId="{C23F17C5-B3C4-43AC-B1A6-6ABC8085D616}" type="pres">
      <dgm:prSet presAssocID="{5351F6BC-0853-4A29-A4C3-7B9FFFEA2423}" presName="arrowWedge4" presStyleLbl="fgSibTrans2D1" presStyleIdx="3" presStyleCnt="4"/>
      <dgm:spPr/>
    </dgm:pt>
  </dgm:ptLst>
  <dgm:cxnLst>
    <dgm:cxn modelId="{E0BE5A2B-1553-412D-BB6F-220C64793822}" type="presOf" srcId="{A2E8EA47-DE6F-46C7-B6B5-C5DE1EDCCF49}" destId="{C65500C3-E31C-4335-A0AF-54F4EB64E625}" srcOrd="1" destOrd="0" presId="urn:microsoft.com/office/officeart/2005/8/layout/cycle8"/>
    <dgm:cxn modelId="{44510878-1C28-40A2-B5C5-622505A83BE1}" type="presOf" srcId="{AB3B1976-AE1F-4A5B-80D6-2505A180557F}" destId="{4CD19E6A-7242-4422-9EAB-ACAC9FAF784A}" srcOrd="0" destOrd="0" presId="urn:microsoft.com/office/officeart/2005/8/layout/cycle8"/>
    <dgm:cxn modelId="{7ADA3879-510F-44DC-AD33-92CA500C7C37}" type="presOf" srcId="{A2E8EA47-DE6F-46C7-B6B5-C5DE1EDCCF49}" destId="{713177D3-FBD4-40A9-93DA-A5A27F6CFA4A}" srcOrd="0" destOrd="0" presId="urn:microsoft.com/office/officeart/2005/8/layout/cycle8"/>
    <dgm:cxn modelId="{6FA65A86-05FE-4A1C-AFED-D34D2CB486E6}" type="presOf" srcId="{6AB1EAF0-F61E-45CC-A787-358DD3369BF1}" destId="{4DF7D048-EC1A-4A61-A061-C6072328111F}" srcOrd="1" destOrd="0" presId="urn:microsoft.com/office/officeart/2005/8/layout/cycle8"/>
    <dgm:cxn modelId="{F1B49A9A-637C-4AC9-8FD1-A205267E601B}" type="presOf" srcId="{A52D4F02-72A8-41D0-9DA2-CB56636DE9E1}" destId="{6CAC09F3-2BFB-4A40-96CF-7B6295A64EE6}" srcOrd="0" destOrd="0" presId="urn:microsoft.com/office/officeart/2005/8/layout/cycle8"/>
    <dgm:cxn modelId="{2368A9B9-798C-4403-B620-A4D3B8CAEBDA}" srcId="{AB3B1976-AE1F-4A5B-80D6-2505A180557F}" destId="{A52D4F02-72A8-41D0-9DA2-CB56636DE9E1}" srcOrd="2" destOrd="0" parTransId="{EFD77AB0-B070-427F-9705-85FB52763AE7}" sibTransId="{091FA543-0AE0-447B-A058-D7B033E8B653}"/>
    <dgm:cxn modelId="{684248BA-FFC3-496D-8AF5-C4E2E785C919}" type="presOf" srcId="{A52D4F02-72A8-41D0-9DA2-CB56636DE9E1}" destId="{9BEC357A-99E5-4D7A-9124-4C129C3D0995}" srcOrd="1" destOrd="0" presId="urn:microsoft.com/office/officeart/2005/8/layout/cycle8"/>
    <dgm:cxn modelId="{07D3B1C6-0A89-4B8F-A104-1F80E31A1E29}" srcId="{AB3B1976-AE1F-4A5B-80D6-2505A180557F}" destId="{E4F58481-1070-43CF-9659-866A92EBAC87}" srcOrd="1" destOrd="0" parTransId="{28A44560-3E1D-40EC-8E2B-F22E9D3DF929}" sibTransId="{2668B2BB-3307-46A6-8B1D-37B97F53F656}"/>
    <dgm:cxn modelId="{07767FDE-0957-4D45-AD83-BD2DC36E25EF}" srcId="{AB3B1976-AE1F-4A5B-80D6-2505A180557F}" destId="{A2E8EA47-DE6F-46C7-B6B5-C5DE1EDCCF49}" srcOrd="0" destOrd="0" parTransId="{CACE81EB-D744-4DE4-BECB-62BDD3BC685B}" sibTransId="{CA8E03EF-2156-4C4A-A2FB-44D06B05246A}"/>
    <dgm:cxn modelId="{4DD5D8DE-44AB-466B-A2CB-7B5B30AD2705}" srcId="{AB3B1976-AE1F-4A5B-80D6-2505A180557F}" destId="{6AB1EAF0-F61E-45CC-A787-358DD3369BF1}" srcOrd="3" destOrd="0" parTransId="{103BC01D-C3FC-4274-BB14-FFCFE384B785}" sibTransId="{5351F6BC-0853-4A29-A4C3-7B9FFFEA2423}"/>
    <dgm:cxn modelId="{5244BBE3-A232-410E-A264-535E3C72AAA7}" type="presOf" srcId="{E4F58481-1070-43CF-9659-866A92EBAC87}" destId="{25C2FA82-6C9F-4B40-91A9-85792F34E597}" srcOrd="0" destOrd="0" presId="urn:microsoft.com/office/officeart/2005/8/layout/cycle8"/>
    <dgm:cxn modelId="{F7120EEB-B479-41CA-ADB7-D01EAD22C0AB}" type="presOf" srcId="{6AB1EAF0-F61E-45CC-A787-358DD3369BF1}" destId="{2DBB31D2-61AB-41C3-A589-B5067406B187}" srcOrd="0" destOrd="0" presId="urn:microsoft.com/office/officeart/2005/8/layout/cycle8"/>
    <dgm:cxn modelId="{B38A0CF1-5DCF-4BE9-A603-1FC6BFD4216C}" type="presOf" srcId="{E4F58481-1070-43CF-9659-866A92EBAC87}" destId="{12F25B66-9E16-4778-A68A-906B58D4473C}" srcOrd="1" destOrd="0" presId="urn:microsoft.com/office/officeart/2005/8/layout/cycle8"/>
    <dgm:cxn modelId="{1DE5CEB8-4EA0-4C0B-9936-C2CFA55EBA09}" type="presParOf" srcId="{4CD19E6A-7242-4422-9EAB-ACAC9FAF784A}" destId="{713177D3-FBD4-40A9-93DA-A5A27F6CFA4A}" srcOrd="0" destOrd="0" presId="urn:microsoft.com/office/officeart/2005/8/layout/cycle8"/>
    <dgm:cxn modelId="{1884A005-5C8D-4B1D-9EB5-ED2B4761200E}" type="presParOf" srcId="{4CD19E6A-7242-4422-9EAB-ACAC9FAF784A}" destId="{5E1318FA-82B5-4C8F-A5E3-13B2C2004CF4}" srcOrd="1" destOrd="0" presId="urn:microsoft.com/office/officeart/2005/8/layout/cycle8"/>
    <dgm:cxn modelId="{5E56BB18-15F9-4FEC-A3A2-95A5DB283C00}" type="presParOf" srcId="{4CD19E6A-7242-4422-9EAB-ACAC9FAF784A}" destId="{F5C4B1B2-4DCA-476D-B3B5-29330E1FF3CE}" srcOrd="2" destOrd="0" presId="urn:microsoft.com/office/officeart/2005/8/layout/cycle8"/>
    <dgm:cxn modelId="{58CF2D8F-2F1C-47DC-812B-E66861A000AB}" type="presParOf" srcId="{4CD19E6A-7242-4422-9EAB-ACAC9FAF784A}" destId="{C65500C3-E31C-4335-A0AF-54F4EB64E625}" srcOrd="3" destOrd="0" presId="urn:microsoft.com/office/officeart/2005/8/layout/cycle8"/>
    <dgm:cxn modelId="{60798B1A-7EC5-4D86-B98F-13CBE58E1877}" type="presParOf" srcId="{4CD19E6A-7242-4422-9EAB-ACAC9FAF784A}" destId="{25C2FA82-6C9F-4B40-91A9-85792F34E597}" srcOrd="4" destOrd="0" presId="urn:microsoft.com/office/officeart/2005/8/layout/cycle8"/>
    <dgm:cxn modelId="{13A6C7AA-2840-447A-A1EF-6C038F952EFA}" type="presParOf" srcId="{4CD19E6A-7242-4422-9EAB-ACAC9FAF784A}" destId="{0CE906D8-7B6B-4242-8DC6-34D4D9F6805E}" srcOrd="5" destOrd="0" presId="urn:microsoft.com/office/officeart/2005/8/layout/cycle8"/>
    <dgm:cxn modelId="{1079FB7B-CC0C-466A-A2C1-9709277ACDB6}" type="presParOf" srcId="{4CD19E6A-7242-4422-9EAB-ACAC9FAF784A}" destId="{0B719497-1CDC-4D77-AC4E-76EAC6E23528}" srcOrd="6" destOrd="0" presId="urn:microsoft.com/office/officeart/2005/8/layout/cycle8"/>
    <dgm:cxn modelId="{CF002418-28A4-45B7-9748-6DE052952CBC}" type="presParOf" srcId="{4CD19E6A-7242-4422-9EAB-ACAC9FAF784A}" destId="{12F25B66-9E16-4778-A68A-906B58D4473C}" srcOrd="7" destOrd="0" presId="urn:microsoft.com/office/officeart/2005/8/layout/cycle8"/>
    <dgm:cxn modelId="{6A67109B-C1E3-47CC-A873-51084D7812A2}" type="presParOf" srcId="{4CD19E6A-7242-4422-9EAB-ACAC9FAF784A}" destId="{6CAC09F3-2BFB-4A40-96CF-7B6295A64EE6}" srcOrd="8" destOrd="0" presId="urn:microsoft.com/office/officeart/2005/8/layout/cycle8"/>
    <dgm:cxn modelId="{E0227BE0-1E9F-48BA-BBA3-8FC8307682A2}" type="presParOf" srcId="{4CD19E6A-7242-4422-9EAB-ACAC9FAF784A}" destId="{DBD58FD9-5740-4D61-A679-C38BD175CCE7}" srcOrd="9" destOrd="0" presId="urn:microsoft.com/office/officeart/2005/8/layout/cycle8"/>
    <dgm:cxn modelId="{90BD28B5-D214-47C0-8731-6F28DC842FA4}" type="presParOf" srcId="{4CD19E6A-7242-4422-9EAB-ACAC9FAF784A}" destId="{BF3ED991-4ADB-4582-8B57-A0069014FFF4}" srcOrd="10" destOrd="0" presId="urn:microsoft.com/office/officeart/2005/8/layout/cycle8"/>
    <dgm:cxn modelId="{12C0E487-272B-41FF-85CD-FF4A35CD9A60}" type="presParOf" srcId="{4CD19E6A-7242-4422-9EAB-ACAC9FAF784A}" destId="{9BEC357A-99E5-4D7A-9124-4C129C3D0995}" srcOrd="11" destOrd="0" presId="urn:microsoft.com/office/officeart/2005/8/layout/cycle8"/>
    <dgm:cxn modelId="{20A125CE-9C02-4E78-954C-87D2F5564088}" type="presParOf" srcId="{4CD19E6A-7242-4422-9EAB-ACAC9FAF784A}" destId="{2DBB31D2-61AB-41C3-A589-B5067406B187}" srcOrd="12" destOrd="0" presId="urn:microsoft.com/office/officeart/2005/8/layout/cycle8"/>
    <dgm:cxn modelId="{7494A20D-358A-47EF-874C-14B66EA1A4A4}" type="presParOf" srcId="{4CD19E6A-7242-4422-9EAB-ACAC9FAF784A}" destId="{68B1D101-C827-4A55-AD91-5FBD702DA182}" srcOrd="13" destOrd="0" presId="urn:microsoft.com/office/officeart/2005/8/layout/cycle8"/>
    <dgm:cxn modelId="{12D9C9A2-5E3D-41A8-9502-A73550788760}" type="presParOf" srcId="{4CD19E6A-7242-4422-9EAB-ACAC9FAF784A}" destId="{91835A3C-CBEC-4B71-9E8B-38F3EC25F15E}" srcOrd="14" destOrd="0" presId="urn:microsoft.com/office/officeart/2005/8/layout/cycle8"/>
    <dgm:cxn modelId="{6F5D2323-3C38-4244-9345-515199577777}" type="presParOf" srcId="{4CD19E6A-7242-4422-9EAB-ACAC9FAF784A}" destId="{4DF7D048-EC1A-4A61-A061-C6072328111F}" srcOrd="15" destOrd="0" presId="urn:microsoft.com/office/officeart/2005/8/layout/cycle8"/>
    <dgm:cxn modelId="{219CF454-BA1F-4B03-817A-B447F4DE8E4A}" type="presParOf" srcId="{4CD19E6A-7242-4422-9EAB-ACAC9FAF784A}" destId="{26A55645-A6AF-43C0-8B3B-A47A9332FCB0}" srcOrd="16" destOrd="0" presId="urn:microsoft.com/office/officeart/2005/8/layout/cycle8"/>
    <dgm:cxn modelId="{6DDE835F-8E6D-4915-B03E-E26817E2BA14}" type="presParOf" srcId="{4CD19E6A-7242-4422-9EAB-ACAC9FAF784A}" destId="{3AE59E7D-C3D6-4414-957F-9C4AA808BBEC}" srcOrd="17" destOrd="0" presId="urn:microsoft.com/office/officeart/2005/8/layout/cycle8"/>
    <dgm:cxn modelId="{CA76FCD4-D97A-493F-85F8-D7313A07E398}" type="presParOf" srcId="{4CD19E6A-7242-4422-9EAB-ACAC9FAF784A}" destId="{2E5D1B07-4A4B-448F-B4DD-F1A916934303}" srcOrd="18" destOrd="0" presId="urn:microsoft.com/office/officeart/2005/8/layout/cycle8"/>
    <dgm:cxn modelId="{5E9DA4A9-8AD7-4D58-8808-C7E9723B403C}" type="presParOf" srcId="{4CD19E6A-7242-4422-9EAB-ACAC9FAF784A}" destId="{C23F17C5-B3C4-43AC-B1A6-6ABC8085D616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88F49E-F3DE-4F3A-969A-1751571B8E75}" type="doc">
      <dgm:prSet loTypeId="urn:microsoft.com/office/officeart/2005/8/layout/radial6" loCatId="cycle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85EB62D-DF05-4140-B8FB-FD9C57468C8E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用户</a:t>
          </a:r>
          <a:r>
            <a:rPr sz="65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sz="6500">
            <a:latin typeface="Microsoft YaHei Bold" panose="020B0703020204020201" charset="-122"/>
            <a:ea typeface="Microsoft YaHei Bold" panose="020B0703020204020201" charset="-122"/>
          </a:endParaRPr>
        </a:p>
      </dgm:t>
    </dgm:pt>
    <dgm:pt modelId="{C4C1015C-9E56-43FC-A958-5323850EE733}" cxnId="{D7955C87-2E5B-48BF-A149-3DDC4E6F43F0}" type="parTrans">
      <dgm:prSet/>
      <dgm:spPr/>
      <dgm:t>
        <a:bodyPr/>
        <a:lstStyle/>
        <a:p>
          <a:endParaRPr lang="zh-CN" altLang="en-US" sz="1600"/>
        </a:p>
      </dgm:t>
    </dgm:pt>
    <dgm:pt modelId="{DB92C4A2-609E-489F-9323-8907331D932C}" cxnId="{D7955C87-2E5B-48BF-A149-3DDC4E6F43F0}" type="sibTrans">
      <dgm:prSet/>
      <dgm:spPr/>
      <dgm:t>
        <a:bodyPr/>
        <a:lstStyle/>
        <a:p>
          <a:endParaRPr lang="zh-CN" altLang="en-US" sz="1600"/>
        </a:p>
      </dgm:t>
    </dgm:pt>
    <dgm:pt modelId="{C6BB0CE3-67F9-4FCB-8276-D9E2D7B3B1C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高校</a:t>
          </a:r>
          <a:r>
            <a:rPr sz="61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gm:t>
    </dgm:pt>
    <dgm:pt modelId="{A2BEFBC3-5A01-4F42-B0C7-27C1B5E73259}" cxnId="{CCFCB88B-BCCE-4866-B28D-763F62092D1C}" type="parTrans">
      <dgm:prSet/>
      <dgm:spPr/>
      <dgm:t>
        <a:bodyPr/>
        <a:lstStyle/>
        <a:p>
          <a:endParaRPr lang="zh-CN" altLang="en-US" sz="1600"/>
        </a:p>
      </dgm:t>
    </dgm:pt>
    <dgm:pt modelId="{A742CB09-763F-491E-922D-6BCDE9CD08E3}" cxnId="{CCFCB88B-BCCE-4866-B28D-763F62092D1C}" type="sibTrans">
      <dgm:prSet/>
      <dgm:spPr/>
      <dgm:t>
        <a:bodyPr/>
        <a:lstStyle/>
        <a:p>
          <a:endParaRPr lang="zh-CN" altLang="en-US" sz="1600"/>
        </a:p>
      </dgm:t>
    </dgm:pt>
    <dgm:pt modelId="{C58C1B1D-58A5-43B6-B5B9-FD87C1FDDE58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软件</a:t>
          </a:r>
          <a:r>
            <a:rPr lang="en-US" altLang="zh-CN" sz="16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开发商</a:t>
          </a:r>
          <a:r>
            <a:rPr sz="61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gm:t>
    </dgm:pt>
    <dgm:pt modelId="{611A6783-7887-4E91-B4D7-45C160EB82FB}" cxnId="{75BA3F14-AB92-49E5-B702-15217DB98C06}" type="parTrans">
      <dgm:prSet/>
      <dgm:spPr/>
      <dgm:t>
        <a:bodyPr/>
        <a:lstStyle/>
        <a:p>
          <a:endParaRPr lang="zh-CN" altLang="en-US" sz="1600"/>
        </a:p>
      </dgm:t>
    </dgm:pt>
    <dgm:pt modelId="{0358C612-3604-478A-A8EA-41930B51B21F}" cxnId="{75BA3F14-AB92-49E5-B702-15217DB98C06}" type="sibTrans">
      <dgm:prSet/>
      <dgm:spPr/>
      <dgm:t>
        <a:bodyPr/>
        <a:lstStyle/>
        <a:p>
          <a:endParaRPr lang="zh-CN" altLang="en-US" sz="1600"/>
        </a:p>
      </dgm:t>
    </dgm:pt>
    <dgm:pt modelId="{28B4892C-A5C7-4E6D-834F-CA1D9357A7D0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云、数据库</a:t>
          </a:r>
          <a:r>
            <a:rPr lang="en-US" altLang="zh-CN" sz="16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厂商</a:t>
          </a:r>
          <a:r>
            <a:rPr sz="61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gm:t>
    </dgm:pt>
    <dgm:pt modelId="{111D20A5-54F3-4A36-9A3F-5D3AB9E2FA13}" cxnId="{A924D366-BE52-49A1-BA18-D7AF0468865D}" type="parTrans">
      <dgm:prSet/>
      <dgm:spPr/>
      <dgm:t>
        <a:bodyPr/>
        <a:lstStyle/>
        <a:p>
          <a:endParaRPr lang="zh-CN" altLang="en-US" sz="1600"/>
        </a:p>
      </dgm:t>
    </dgm:pt>
    <dgm:pt modelId="{643F45B0-C8A9-48A8-B4AD-EF6D1575B825}" cxnId="{A924D366-BE52-49A1-BA18-D7AF0468865D}" type="sibTrans">
      <dgm:prSet/>
      <dgm:spPr/>
      <dgm:t>
        <a:bodyPr/>
        <a:lstStyle/>
        <a:p>
          <a:endParaRPr lang="zh-CN" altLang="en-US" sz="1600"/>
        </a:p>
      </dgm:t>
    </dgm:pt>
    <dgm:pt modelId="{916FF8EC-F089-4431-BFAD-2ECE7FA784F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硬件</a:t>
          </a:r>
          <a:r>
            <a:rPr lang="en-US" altLang="zh-CN" sz="16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厂商</a:t>
          </a:r>
          <a:r>
            <a:rPr sz="61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gm:t>
    </dgm:pt>
    <dgm:pt modelId="{29E8A213-465B-4137-8CFB-454C60245520}" cxnId="{EBE6B771-D927-45B2-A47F-EE96FB1B48C7}" type="parTrans">
      <dgm:prSet/>
      <dgm:spPr/>
      <dgm:t>
        <a:bodyPr/>
        <a:lstStyle/>
        <a:p>
          <a:endParaRPr lang="zh-CN" altLang="en-US" sz="1600"/>
        </a:p>
      </dgm:t>
    </dgm:pt>
    <dgm:pt modelId="{42E76D21-18B6-4A8D-BD1B-DDEC9E064757}" cxnId="{EBE6B771-D927-45B2-A47F-EE96FB1B48C7}" type="sibTrans">
      <dgm:prSet/>
      <dgm:spPr/>
      <dgm:t>
        <a:bodyPr/>
        <a:lstStyle/>
        <a:p>
          <a:endParaRPr lang="zh-CN" altLang="en-US" sz="1600"/>
        </a:p>
      </dgm:t>
    </dgm:pt>
    <dgm:pt modelId="{FA069F5D-FE79-4D74-993B-B0DFD44E5DD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培训</a:t>
          </a:r>
          <a:r>
            <a:rPr lang="en-US" altLang="zh-CN" sz="16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机构</a:t>
          </a:r>
          <a:r>
            <a:rPr sz="61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gm:t>
    </dgm:pt>
    <dgm:pt modelId="{FAE00B97-8B5E-448B-90D6-EECF4DABFB41}" cxnId="{611D5EFD-3045-44F1-AC52-EB046FF6F596}" type="parTrans">
      <dgm:prSet/>
      <dgm:spPr/>
      <dgm:t>
        <a:bodyPr/>
        <a:lstStyle/>
        <a:p>
          <a:endParaRPr lang="zh-CN" altLang="en-US" sz="1600"/>
        </a:p>
      </dgm:t>
    </dgm:pt>
    <dgm:pt modelId="{F5701467-7D27-4D9A-BD48-FE4236C65D9D}" cxnId="{611D5EFD-3045-44F1-AC52-EB046FF6F596}" type="sibTrans">
      <dgm:prSet/>
      <dgm:spPr/>
      <dgm:t>
        <a:bodyPr/>
        <a:lstStyle/>
        <a:p>
          <a:endParaRPr lang="zh-CN" altLang="en-US" sz="1600"/>
        </a:p>
      </dgm:t>
    </dgm:pt>
    <dgm:pt modelId="{C66064FA-831A-49C7-929C-63377293D6C6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开源</a:t>
          </a:r>
          <a:r>
            <a:rPr lang="en-US" altLang="zh-CN" sz="16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社区</a:t>
          </a:r>
          <a:r>
            <a:rPr sz="61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gm:t>
    </dgm:pt>
    <dgm:pt modelId="{179FA4F6-E0D6-4B1E-995B-81EDA00AC884}" cxnId="{306187F0-80EC-402C-8864-C9934A5EE783}" type="parTrans">
      <dgm:prSet/>
      <dgm:spPr/>
      <dgm:t>
        <a:bodyPr/>
        <a:lstStyle/>
        <a:p>
          <a:endParaRPr lang="zh-CN" altLang="en-US" sz="1600"/>
        </a:p>
      </dgm:t>
    </dgm:pt>
    <dgm:pt modelId="{A5E46C72-54A4-4F1B-BA50-059C45B72B0D}" cxnId="{306187F0-80EC-402C-8864-C9934A5EE783}" type="sibTrans">
      <dgm:prSet/>
      <dgm:spPr/>
      <dgm:t>
        <a:bodyPr/>
        <a:lstStyle/>
        <a:p>
          <a:endParaRPr lang="zh-CN" altLang="en-US" sz="1600"/>
        </a:p>
      </dgm:t>
    </dgm:pt>
    <dgm:pt modelId="{426DAAA3-3096-4973-BCBC-1E87FC387D8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服务</a:t>
          </a:r>
          <a:r>
            <a:rPr lang="en-US" altLang="zh-CN" sz="16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提供商</a:t>
          </a:r>
          <a:r>
            <a:rPr sz="6100">
              <a:latin typeface="Microsoft YaHei Bold" panose="020B0703020204020201" charset="-122"/>
              <a:ea typeface="Microsoft YaHei Bold" panose="020B0703020204020201" charset="-122"/>
            </a:rPr>
            <a:t/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gm:t>
    </dgm:pt>
    <dgm:pt modelId="{83DF2E63-E0D4-4B8B-A03F-02690C36B711}" cxnId="{7F2F4C42-1B72-437D-BB01-D3EAC29CCCF8}" type="parTrans">
      <dgm:prSet/>
      <dgm:spPr/>
      <dgm:t>
        <a:bodyPr/>
        <a:lstStyle/>
        <a:p>
          <a:endParaRPr lang="zh-CN" altLang="en-US" sz="1600"/>
        </a:p>
      </dgm:t>
    </dgm:pt>
    <dgm:pt modelId="{D5DDE6BA-FD80-4426-925D-2CABC02040B9}" cxnId="{7F2F4C42-1B72-437D-BB01-D3EAC29CCCF8}" type="sibTrans">
      <dgm:prSet/>
      <dgm:spPr/>
      <dgm:t>
        <a:bodyPr/>
        <a:lstStyle/>
        <a:p>
          <a:endParaRPr lang="zh-CN" altLang="en-US" sz="1600"/>
        </a:p>
      </dgm:t>
    </dgm:pt>
    <dgm:pt modelId="{4E5565B9-A391-4B5B-A5A1-92C73B3B45D8}" type="pres">
      <dgm:prSet presAssocID="{D088F49E-F3DE-4F3A-969A-1751571B8E7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E053A36-8408-4F33-85CD-1561FB5AE764}" type="pres">
      <dgm:prSet presAssocID="{485EB62D-DF05-4140-B8FB-FD9C57468C8E}" presName="centerShape" presStyleLbl="node0" presStyleIdx="0" presStyleCnt="1"/>
      <dgm:spPr/>
    </dgm:pt>
    <dgm:pt modelId="{B0EBD7B4-295D-4ECE-AD2D-798FA5EC0034}" type="pres">
      <dgm:prSet presAssocID="{C6BB0CE3-67F9-4FCB-8276-D9E2D7B3B1CD}" presName="node" presStyleLbl="node1" presStyleIdx="0" presStyleCnt="7">
        <dgm:presLayoutVars>
          <dgm:bulletEnabled val="1"/>
        </dgm:presLayoutVars>
      </dgm:prSet>
      <dgm:spPr/>
    </dgm:pt>
    <dgm:pt modelId="{FA0BD9BB-7FAE-47B7-9C5A-F40D55150CBD}" type="pres">
      <dgm:prSet presAssocID="{C6BB0CE3-67F9-4FCB-8276-D9E2D7B3B1CD}" presName="dummy" presStyleCnt="0"/>
      <dgm:spPr/>
    </dgm:pt>
    <dgm:pt modelId="{5EB63D7C-DED6-42E3-BB3B-2267E1050FD2}" type="pres">
      <dgm:prSet presAssocID="{A742CB09-763F-491E-922D-6BCDE9CD08E3}" presName="sibTrans" presStyleLbl="sibTrans2D1" presStyleIdx="0" presStyleCnt="7"/>
      <dgm:spPr/>
    </dgm:pt>
    <dgm:pt modelId="{97665796-54AC-4C30-9C00-E25350277345}" type="pres">
      <dgm:prSet presAssocID="{C58C1B1D-58A5-43B6-B5B9-FD87C1FDDE58}" presName="node" presStyleLbl="node1" presStyleIdx="1" presStyleCnt="7">
        <dgm:presLayoutVars>
          <dgm:bulletEnabled val="1"/>
        </dgm:presLayoutVars>
      </dgm:prSet>
      <dgm:spPr/>
    </dgm:pt>
    <dgm:pt modelId="{B7295C0A-493C-4DBC-A92B-63BF95D6337E}" type="pres">
      <dgm:prSet presAssocID="{C58C1B1D-58A5-43B6-B5B9-FD87C1FDDE58}" presName="dummy" presStyleCnt="0"/>
      <dgm:spPr/>
    </dgm:pt>
    <dgm:pt modelId="{BE17EBB4-B293-4543-957D-C949F4C023D0}" type="pres">
      <dgm:prSet presAssocID="{0358C612-3604-478A-A8EA-41930B51B21F}" presName="sibTrans" presStyleLbl="sibTrans2D1" presStyleIdx="1" presStyleCnt="7"/>
      <dgm:spPr/>
    </dgm:pt>
    <dgm:pt modelId="{34E49D82-99BB-49C9-85D4-76D282FD86FB}" type="pres">
      <dgm:prSet presAssocID="{28B4892C-A5C7-4E6D-834F-CA1D9357A7D0}" presName="node" presStyleLbl="node1" presStyleIdx="2" presStyleCnt="7">
        <dgm:presLayoutVars>
          <dgm:bulletEnabled val="1"/>
        </dgm:presLayoutVars>
      </dgm:prSet>
      <dgm:spPr/>
    </dgm:pt>
    <dgm:pt modelId="{9D5B1525-274C-4101-A318-D8A0815BE825}" type="pres">
      <dgm:prSet presAssocID="{28B4892C-A5C7-4E6D-834F-CA1D9357A7D0}" presName="dummy" presStyleCnt="0"/>
      <dgm:spPr/>
    </dgm:pt>
    <dgm:pt modelId="{7E5542D3-CCE0-427A-9CBD-EF7A55EB68F9}" type="pres">
      <dgm:prSet presAssocID="{643F45B0-C8A9-48A8-B4AD-EF6D1575B825}" presName="sibTrans" presStyleLbl="sibTrans2D1" presStyleIdx="2" presStyleCnt="7"/>
      <dgm:spPr/>
    </dgm:pt>
    <dgm:pt modelId="{EA06AA8A-1CD4-4F5C-AA7E-F2D9669289EA}" type="pres">
      <dgm:prSet presAssocID="{916FF8EC-F089-4431-BFAD-2ECE7FA784F1}" presName="node" presStyleLbl="node1" presStyleIdx="3" presStyleCnt="7">
        <dgm:presLayoutVars>
          <dgm:bulletEnabled val="1"/>
        </dgm:presLayoutVars>
      </dgm:prSet>
      <dgm:spPr/>
    </dgm:pt>
    <dgm:pt modelId="{9C1FC2A1-A1B2-477E-9B96-D5357EAC06B4}" type="pres">
      <dgm:prSet presAssocID="{916FF8EC-F089-4431-BFAD-2ECE7FA784F1}" presName="dummy" presStyleCnt="0"/>
      <dgm:spPr/>
    </dgm:pt>
    <dgm:pt modelId="{7E5E3600-387E-407B-9DFA-A730B1A8B2EA}" type="pres">
      <dgm:prSet presAssocID="{42E76D21-18B6-4A8D-BD1B-DDEC9E064757}" presName="sibTrans" presStyleLbl="sibTrans2D1" presStyleIdx="3" presStyleCnt="7"/>
      <dgm:spPr/>
    </dgm:pt>
    <dgm:pt modelId="{3CCF55FE-8EC8-4E7E-BFBF-125942361F0C}" type="pres">
      <dgm:prSet presAssocID="{FA069F5D-FE79-4D74-993B-B0DFD44E5DD9}" presName="node" presStyleLbl="node1" presStyleIdx="4" presStyleCnt="7">
        <dgm:presLayoutVars>
          <dgm:bulletEnabled val="1"/>
        </dgm:presLayoutVars>
      </dgm:prSet>
      <dgm:spPr/>
    </dgm:pt>
    <dgm:pt modelId="{C5C9BA77-C936-4E95-8F85-80BA8A7CACB2}" type="pres">
      <dgm:prSet presAssocID="{FA069F5D-FE79-4D74-993B-B0DFD44E5DD9}" presName="dummy" presStyleCnt="0"/>
      <dgm:spPr/>
    </dgm:pt>
    <dgm:pt modelId="{9339A07C-3B6C-4371-9317-48BAF150A015}" type="pres">
      <dgm:prSet presAssocID="{F5701467-7D27-4D9A-BD48-FE4236C65D9D}" presName="sibTrans" presStyleLbl="sibTrans2D1" presStyleIdx="4" presStyleCnt="7"/>
      <dgm:spPr/>
    </dgm:pt>
    <dgm:pt modelId="{B2972C93-F6BA-45DA-AFF9-9BE2EC52A157}" type="pres">
      <dgm:prSet presAssocID="{C66064FA-831A-49C7-929C-63377293D6C6}" presName="node" presStyleLbl="node1" presStyleIdx="5" presStyleCnt="7">
        <dgm:presLayoutVars>
          <dgm:bulletEnabled val="1"/>
        </dgm:presLayoutVars>
      </dgm:prSet>
      <dgm:spPr/>
    </dgm:pt>
    <dgm:pt modelId="{A54D32C2-954B-4772-A832-E31765CE48CC}" type="pres">
      <dgm:prSet presAssocID="{C66064FA-831A-49C7-929C-63377293D6C6}" presName="dummy" presStyleCnt="0"/>
      <dgm:spPr/>
    </dgm:pt>
    <dgm:pt modelId="{B9A80CBC-1A44-488B-9B84-425457321622}" type="pres">
      <dgm:prSet presAssocID="{A5E46C72-54A4-4F1B-BA50-059C45B72B0D}" presName="sibTrans" presStyleLbl="sibTrans2D1" presStyleIdx="5" presStyleCnt="7"/>
      <dgm:spPr/>
    </dgm:pt>
    <dgm:pt modelId="{C6E6967C-A9A1-4BD7-8B78-967F8935A722}" type="pres">
      <dgm:prSet presAssocID="{426DAAA3-3096-4973-BCBC-1E87FC387D84}" presName="node" presStyleLbl="node1" presStyleIdx="6" presStyleCnt="7">
        <dgm:presLayoutVars>
          <dgm:bulletEnabled val="1"/>
        </dgm:presLayoutVars>
      </dgm:prSet>
      <dgm:spPr/>
    </dgm:pt>
    <dgm:pt modelId="{8110D4C6-87C2-414E-BB47-B58FDB62EF23}" type="pres">
      <dgm:prSet presAssocID="{426DAAA3-3096-4973-BCBC-1E87FC387D84}" presName="dummy" presStyleCnt="0"/>
      <dgm:spPr/>
    </dgm:pt>
    <dgm:pt modelId="{EC6B37C9-5F7B-46C0-8B6E-AE781ED85498}" type="pres">
      <dgm:prSet presAssocID="{D5DDE6BA-FD80-4426-925D-2CABC02040B9}" presName="sibTrans" presStyleLbl="sibTrans2D1" presStyleIdx="6" presStyleCnt="7"/>
      <dgm:spPr/>
    </dgm:pt>
  </dgm:ptLst>
  <dgm:cxnLst>
    <dgm:cxn modelId="{D7955C87-2E5B-48BF-A149-3DDC4E6F43F0}" srcId="{D088F49E-F3DE-4F3A-969A-1751571B8E75}" destId="{485EB62D-DF05-4140-B8FB-FD9C57468C8E}" srcOrd="0" destOrd="0" parTransId="{C4C1015C-9E56-43FC-A958-5323850EE733}" sibTransId="{DB92C4A2-609E-489F-9323-8907331D932C}"/>
    <dgm:cxn modelId="{CCFCB88B-BCCE-4866-B28D-763F62092D1C}" srcId="{485EB62D-DF05-4140-B8FB-FD9C57468C8E}" destId="{C6BB0CE3-67F9-4FCB-8276-D9E2D7B3B1CD}" srcOrd="0" destOrd="0" parTransId="{A2BEFBC3-5A01-4F42-B0C7-27C1B5E73259}" sibTransId="{A742CB09-763F-491E-922D-6BCDE9CD08E3}"/>
    <dgm:cxn modelId="{75BA3F14-AB92-49E5-B702-15217DB98C06}" srcId="{485EB62D-DF05-4140-B8FB-FD9C57468C8E}" destId="{C58C1B1D-58A5-43B6-B5B9-FD87C1FDDE58}" srcOrd="1" destOrd="0" parTransId="{611A6783-7887-4E91-B4D7-45C160EB82FB}" sibTransId="{0358C612-3604-478A-A8EA-41930B51B21F}"/>
    <dgm:cxn modelId="{A924D366-BE52-49A1-BA18-D7AF0468865D}" srcId="{485EB62D-DF05-4140-B8FB-FD9C57468C8E}" destId="{28B4892C-A5C7-4E6D-834F-CA1D9357A7D0}" srcOrd="2" destOrd="0" parTransId="{111D20A5-54F3-4A36-9A3F-5D3AB9E2FA13}" sibTransId="{643F45B0-C8A9-48A8-B4AD-EF6D1575B825}"/>
    <dgm:cxn modelId="{EBE6B771-D927-45B2-A47F-EE96FB1B48C7}" srcId="{485EB62D-DF05-4140-B8FB-FD9C57468C8E}" destId="{916FF8EC-F089-4431-BFAD-2ECE7FA784F1}" srcOrd="3" destOrd="0" parTransId="{29E8A213-465B-4137-8CFB-454C60245520}" sibTransId="{42E76D21-18B6-4A8D-BD1B-DDEC9E064757}"/>
    <dgm:cxn modelId="{611D5EFD-3045-44F1-AC52-EB046FF6F596}" srcId="{485EB62D-DF05-4140-B8FB-FD9C57468C8E}" destId="{FA069F5D-FE79-4D74-993B-B0DFD44E5DD9}" srcOrd="4" destOrd="0" parTransId="{FAE00B97-8B5E-448B-90D6-EECF4DABFB41}" sibTransId="{F5701467-7D27-4D9A-BD48-FE4236C65D9D}"/>
    <dgm:cxn modelId="{306187F0-80EC-402C-8864-C9934A5EE783}" srcId="{485EB62D-DF05-4140-B8FB-FD9C57468C8E}" destId="{C66064FA-831A-49C7-929C-63377293D6C6}" srcOrd="5" destOrd="0" parTransId="{179FA4F6-E0D6-4B1E-995B-81EDA00AC884}" sibTransId="{A5E46C72-54A4-4F1B-BA50-059C45B72B0D}"/>
    <dgm:cxn modelId="{7F2F4C42-1B72-437D-BB01-D3EAC29CCCF8}" srcId="{485EB62D-DF05-4140-B8FB-FD9C57468C8E}" destId="{426DAAA3-3096-4973-BCBC-1E87FC387D84}" srcOrd="6" destOrd="0" parTransId="{83DF2E63-E0D4-4B8B-A03F-02690C36B711}" sibTransId="{D5DDE6BA-FD80-4426-925D-2CABC02040B9}"/>
    <dgm:cxn modelId="{7B0165AB-D1C2-4604-B5A3-3F91620CBED6}" type="presOf" srcId="{D088F49E-F3DE-4F3A-969A-1751571B8E75}" destId="{4E5565B9-A391-4B5B-A5A1-92C73B3B45D8}" srcOrd="0" destOrd="0" presId="urn:microsoft.com/office/officeart/2005/8/layout/radial6"/>
    <dgm:cxn modelId="{B17404A7-5E45-47AD-BF14-3F9094534FEE}" type="presParOf" srcId="{4E5565B9-A391-4B5B-A5A1-92C73B3B45D8}" destId="{6E053A36-8408-4F33-85CD-1561FB5AE764}" srcOrd="0" destOrd="0" presId="urn:microsoft.com/office/officeart/2005/8/layout/radial6"/>
    <dgm:cxn modelId="{C31DB5F8-1AA3-4B28-B589-4C42C58677CE}" type="presOf" srcId="{485EB62D-DF05-4140-B8FB-FD9C57468C8E}" destId="{6E053A36-8408-4F33-85CD-1561FB5AE764}" srcOrd="0" destOrd="0" presId="urn:microsoft.com/office/officeart/2005/8/layout/radial6"/>
    <dgm:cxn modelId="{EBCADF46-FDAF-4FB5-B0A6-A01146587D3F}" type="presParOf" srcId="{4E5565B9-A391-4B5B-A5A1-92C73B3B45D8}" destId="{B0EBD7B4-295D-4ECE-AD2D-798FA5EC0034}" srcOrd="1" destOrd="0" presId="urn:microsoft.com/office/officeart/2005/8/layout/radial6"/>
    <dgm:cxn modelId="{3CA342CB-40D2-4985-BC70-6B1EC99ED359}" type="presOf" srcId="{C6BB0CE3-67F9-4FCB-8276-D9E2D7B3B1CD}" destId="{B0EBD7B4-295D-4ECE-AD2D-798FA5EC0034}" srcOrd="0" destOrd="0" presId="urn:microsoft.com/office/officeart/2005/8/layout/radial6"/>
    <dgm:cxn modelId="{EE30E4CD-88CD-4031-A06C-4A45F333C749}" type="presParOf" srcId="{4E5565B9-A391-4B5B-A5A1-92C73B3B45D8}" destId="{FA0BD9BB-7FAE-47B7-9C5A-F40D55150CBD}" srcOrd="2" destOrd="0" presId="urn:microsoft.com/office/officeart/2005/8/layout/radial6"/>
    <dgm:cxn modelId="{6C143A43-DF6B-43F5-BAC8-355B2E3B4CD1}" type="presParOf" srcId="{4E5565B9-A391-4B5B-A5A1-92C73B3B45D8}" destId="{5EB63D7C-DED6-42E3-BB3B-2267E1050FD2}" srcOrd="3" destOrd="0" presId="urn:microsoft.com/office/officeart/2005/8/layout/radial6"/>
    <dgm:cxn modelId="{438995F3-C3AA-4249-A7C2-236E92BAA8FF}" type="presOf" srcId="{A742CB09-763F-491E-922D-6BCDE9CD08E3}" destId="{5EB63D7C-DED6-42E3-BB3B-2267E1050FD2}" srcOrd="0" destOrd="0" presId="urn:microsoft.com/office/officeart/2005/8/layout/radial6"/>
    <dgm:cxn modelId="{872A2444-C767-4F6A-ACD3-A315B12EEBF6}" type="presParOf" srcId="{4E5565B9-A391-4B5B-A5A1-92C73B3B45D8}" destId="{97665796-54AC-4C30-9C00-E25350277345}" srcOrd="4" destOrd="0" presId="urn:microsoft.com/office/officeart/2005/8/layout/radial6"/>
    <dgm:cxn modelId="{FAC71AFD-F95C-44A5-A1EA-0B10D8AE2933}" type="presOf" srcId="{C58C1B1D-58A5-43B6-B5B9-FD87C1FDDE58}" destId="{97665796-54AC-4C30-9C00-E25350277345}" srcOrd="0" destOrd="0" presId="urn:microsoft.com/office/officeart/2005/8/layout/radial6"/>
    <dgm:cxn modelId="{AE1833C3-8B2A-4C71-8912-9834669781CB}" type="presParOf" srcId="{4E5565B9-A391-4B5B-A5A1-92C73B3B45D8}" destId="{B7295C0A-493C-4DBC-A92B-63BF95D6337E}" srcOrd="5" destOrd="0" presId="urn:microsoft.com/office/officeart/2005/8/layout/radial6"/>
    <dgm:cxn modelId="{3F7A8F80-B8BC-4636-BD0E-E61D19667AA6}" type="presParOf" srcId="{4E5565B9-A391-4B5B-A5A1-92C73B3B45D8}" destId="{BE17EBB4-B293-4543-957D-C949F4C023D0}" srcOrd="6" destOrd="0" presId="urn:microsoft.com/office/officeart/2005/8/layout/radial6"/>
    <dgm:cxn modelId="{DCBB547F-F5A2-4BF0-8AEA-5C51C9F8059D}" type="presOf" srcId="{0358C612-3604-478A-A8EA-41930B51B21F}" destId="{BE17EBB4-B293-4543-957D-C949F4C023D0}" srcOrd="0" destOrd="0" presId="urn:microsoft.com/office/officeart/2005/8/layout/radial6"/>
    <dgm:cxn modelId="{2E727EAD-9556-47FD-9765-CCDE04F436F7}" type="presParOf" srcId="{4E5565B9-A391-4B5B-A5A1-92C73B3B45D8}" destId="{34E49D82-99BB-49C9-85D4-76D282FD86FB}" srcOrd="7" destOrd="0" presId="urn:microsoft.com/office/officeart/2005/8/layout/radial6"/>
    <dgm:cxn modelId="{DEED5224-905A-435F-B38D-B6ABD0798FEF}" type="presOf" srcId="{28B4892C-A5C7-4E6D-834F-CA1D9357A7D0}" destId="{34E49D82-99BB-49C9-85D4-76D282FD86FB}" srcOrd="0" destOrd="0" presId="urn:microsoft.com/office/officeart/2005/8/layout/radial6"/>
    <dgm:cxn modelId="{7CE249E0-E0EA-4B43-996A-97EAD196AB27}" type="presParOf" srcId="{4E5565B9-A391-4B5B-A5A1-92C73B3B45D8}" destId="{9D5B1525-274C-4101-A318-D8A0815BE825}" srcOrd="8" destOrd="0" presId="urn:microsoft.com/office/officeart/2005/8/layout/radial6"/>
    <dgm:cxn modelId="{A3B4743A-B9F2-4CF0-8B7B-2EF02D3E6BFF}" type="presParOf" srcId="{4E5565B9-A391-4B5B-A5A1-92C73B3B45D8}" destId="{7E5542D3-CCE0-427A-9CBD-EF7A55EB68F9}" srcOrd="9" destOrd="0" presId="urn:microsoft.com/office/officeart/2005/8/layout/radial6"/>
    <dgm:cxn modelId="{25D8798E-7BA9-401C-84A8-46FEA55F4127}" type="presOf" srcId="{643F45B0-C8A9-48A8-B4AD-EF6D1575B825}" destId="{7E5542D3-CCE0-427A-9CBD-EF7A55EB68F9}" srcOrd="0" destOrd="0" presId="urn:microsoft.com/office/officeart/2005/8/layout/radial6"/>
    <dgm:cxn modelId="{F7A07900-F454-4053-96BB-474FBC1CA47C}" type="presParOf" srcId="{4E5565B9-A391-4B5B-A5A1-92C73B3B45D8}" destId="{EA06AA8A-1CD4-4F5C-AA7E-F2D9669289EA}" srcOrd="10" destOrd="0" presId="urn:microsoft.com/office/officeart/2005/8/layout/radial6"/>
    <dgm:cxn modelId="{4C26FFB7-E4A4-42A3-8013-CD3894912F22}" type="presOf" srcId="{916FF8EC-F089-4431-BFAD-2ECE7FA784F1}" destId="{EA06AA8A-1CD4-4F5C-AA7E-F2D9669289EA}" srcOrd="0" destOrd="0" presId="urn:microsoft.com/office/officeart/2005/8/layout/radial6"/>
    <dgm:cxn modelId="{031BB5E6-7BCF-4CC5-8C61-6992505DA3A9}" type="presParOf" srcId="{4E5565B9-A391-4B5B-A5A1-92C73B3B45D8}" destId="{9C1FC2A1-A1B2-477E-9B96-D5357EAC06B4}" srcOrd="11" destOrd="0" presId="urn:microsoft.com/office/officeart/2005/8/layout/radial6"/>
    <dgm:cxn modelId="{44A98F47-8BF4-495E-914F-21439984496E}" type="presParOf" srcId="{4E5565B9-A391-4B5B-A5A1-92C73B3B45D8}" destId="{7E5E3600-387E-407B-9DFA-A730B1A8B2EA}" srcOrd="12" destOrd="0" presId="urn:microsoft.com/office/officeart/2005/8/layout/radial6"/>
    <dgm:cxn modelId="{316A8F03-12C6-45F3-B469-90154F824499}" type="presOf" srcId="{42E76D21-18B6-4A8D-BD1B-DDEC9E064757}" destId="{7E5E3600-387E-407B-9DFA-A730B1A8B2EA}" srcOrd="0" destOrd="0" presId="urn:microsoft.com/office/officeart/2005/8/layout/radial6"/>
    <dgm:cxn modelId="{98AA5EB2-0ABB-4616-9D4A-509FF45A4A36}" type="presParOf" srcId="{4E5565B9-A391-4B5B-A5A1-92C73B3B45D8}" destId="{3CCF55FE-8EC8-4E7E-BFBF-125942361F0C}" srcOrd="13" destOrd="0" presId="urn:microsoft.com/office/officeart/2005/8/layout/radial6"/>
    <dgm:cxn modelId="{348749B1-D6BE-4A8C-A893-29BDF1FB4468}" type="presOf" srcId="{FA069F5D-FE79-4D74-993B-B0DFD44E5DD9}" destId="{3CCF55FE-8EC8-4E7E-BFBF-125942361F0C}" srcOrd="0" destOrd="0" presId="urn:microsoft.com/office/officeart/2005/8/layout/radial6"/>
    <dgm:cxn modelId="{4F6B13CE-5CD7-449B-841B-E73956682BEC}" type="presParOf" srcId="{4E5565B9-A391-4B5B-A5A1-92C73B3B45D8}" destId="{C5C9BA77-C936-4E95-8F85-80BA8A7CACB2}" srcOrd="14" destOrd="0" presId="urn:microsoft.com/office/officeart/2005/8/layout/radial6"/>
    <dgm:cxn modelId="{EA1A4EC2-24F9-406F-8DDF-B59637E9FD1B}" type="presParOf" srcId="{4E5565B9-A391-4B5B-A5A1-92C73B3B45D8}" destId="{9339A07C-3B6C-4371-9317-48BAF150A015}" srcOrd="15" destOrd="0" presId="urn:microsoft.com/office/officeart/2005/8/layout/radial6"/>
    <dgm:cxn modelId="{09324F0E-445E-4EC6-8E63-D8BA0ADEDF81}" type="presOf" srcId="{F5701467-7D27-4D9A-BD48-FE4236C65D9D}" destId="{9339A07C-3B6C-4371-9317-48BAF150A015}" srcOrd="0" destOrd="0" presId="urn:microsoft.com/office/officeart/2005/8/layout/radial6"/>
    <dgm:cxn modelId="{80BB74BA-7263-417E-9E57-08F364D8B41E}" type="presParOf" srcId="{4E5565B9-A391-4B5B-A5A1-92C73B3B45D8}" destId="{B2972C93-F6BA-45DA-AFF9-9BE2EC52A157}" srcOrd="16" destOrd="0" presId="urn:microsoft.com/office/officeart/2005/8/layout/radial6"/>
    <dgm:cxn modelId="{53EABE05-8029-489F-9F55-3E8FAC6AD2A4}" type="presOf" srcId="{C66064FA-831A-49C7-929C-63377293D6C6}" destId="{B2972C93-F6BA-45DA-AFF9-9BE2EC52A157}" srcOrd="0" destOrd="0" presId="urn:microsoft.com/office/officeart/2005/8/layout/radial6"/>
    <dgm:cxn modelId="{3A144BCE-002D-4C68-B914-19AE11E91B46}" type="presParOf" srcId="{4E5565B9-A391-4B5B-A5A1-92C73B3B45D8}" destId="{A54D32C2-954B-4772-A832-E31765CE48CC}" srcOrd="17" destOrd="0" presId="urn:microsoft.com/office/officeart/2005/8/layout/radial6"/>
    <dgm:cxn modelId="{2BD8B59F-610B-4CCB-82D4-9DB8A40E5A80}" type="presParOf" srcId="{4E5565B9-A391-4B5B-A5A1-92C73B3B45D8}" destId="{B9A80CBC-1A44-488B-9B84-425457321622}" srcOrd="18" destOrd="0" presId="urn:microsoft.com/office/officeart/2005/8/layout/radial6"/>
    <dgm:cxn modelId="{F08D706C-2D30-4724-8B71-EE853B2529AE}" type="presOf" srcId="{A5E46C72-54A4-4F1B-BA50-059C45B72B0D}" destId="{B9A80CBC-1A44-488B-9B84-425457321622}" srcOrd="0" destOrd="0" presId="urn:microsoft.com/office/officeart/2005/8/layout/radial6"/>
    <dgm:cxn modelId="{2A2E82B1-A0D0-4334-8C96-233EC129C3E2}" type="presParOf" srcId="{4E5565B9-A391-4B5B-A5A1-92C73B3B45D8}" destId="{C6E6967C-A9A1-4BD7-8B78-967F8935A722}" srcOrd="19" destOrd="0" presId="urn:microsoft.com/office/officeart/2005/8/layout/radial6"/>
    <dgm:cxn modelId="{58B39C4C-57E5-4F17-BD72-39E92F267461}" type="presOf" srcId="{426DAAA3-3096-4973-BCBC-1E87FC387D84}" destId="{C6E6967C-A9A1-4BD7-8B78-967F8935A722}" srcOrd="0" destOrd="0" presId="urn:microsoft.com/office/officeart/2005/8/layout/radial6"/>
    <dgm:cxn modelId="{84B41260-FEAA-481B-9270-352BB80612F8}" type="presParOf" srcId="{4E5565B9-A391-4B5B-A5A1-92C73B3B45D8}" destId="{8110D4C6-87C2-414E-BB47-B58FDB62EF23}" srcOrd="20" destOrd="0" presId="urn:microsoft.com/office/officeart/2005/8/layout/radial6"/>
    <dgm:cxn modelId="{D09922E4-D5B5-4CBD-BB10-C47470432736}" type="presParOf" srcId="{4E5565B9-A391-4B5B-A5A1-92C73B3B45D8}" destId="{EC6B37C9-5F7B-46C0-8B6E-AE781ED85498}" srcOrd="21" destOrd="0" presId="urn:microsoft.com/office/officeart/2005/8/layout/radial6"/>
    <dgm:cxn modelId="{B3165036-183E-454D-98F6-DD50E7175D90}" type="presOf" srcId="{D5DDE6BA-FD80-4426-925D-2CABC02040B9}" destId="{EC6B37C9-5F7B-46C0-8B6E-AE781ED85498}" srcOrd="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A709AF-8C91-1D4C-A2F3-CF1F813A7D5D}" type="doc">
      <dgm:prSet loTypeId="" loCatId="" qsTypeId="urn:microsoft.com/office/officeart/2005/8/quickstyle/simple1" qsCatId="simple" csTypeId="urn:microsoft.com/office/officeart/2005/8/colors/colorful1" csCatId="colorful" phldr="1"/>
      <dgm:spPr/>
    </dgm:pt>
    <dgm:pt modelId="{AF6F2053-420E-694E-96E5-8EF12398BB59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参与</a:t>
          </a:r>
          <a:r>
            <a:rPr lang="zh-CN" altLang="en-US" sz="13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企业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/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开源项目贡献</a:t>
          </a:r>
          <a:r>
            <a:rPr sz="6500">
              <a:latin typeface="Microsoft YaHei Regular" panose="020B0703020204020201" charset="-122"/>
              <a:ea typeface="Microsoft YaHei Regular" panose="020B0703020204020201" charset="-122"/>
            </a:rPr>
            <a:t/>
          </a:r>
          <a:endParaRPr sz="6500">
            <a:latin typeface="Microsoft YaHei Regular" panose="020B0703020204020201" charset="-122"/>
            <a:ea typeface="Microsoft YaHei Regular" panose="020B0703020204020201" charset="-122"/>
          </a:endParaRPr>
        </a:p>
      </dgm:t>
    </dgm:pt>
    <dgm:pt modelId="{66605BAC-3F65-7F42-90F8-7A036BE32C13}" cxnId="{F4D87CE9-2032-427B-BDFA-A12FE5F89E28}" type="parTrans">
      <dgm:prSet/>
      <dgm:spPr/>
      <dgm:t>
        <a:bodyPr/>
        <a:lstStyle/>
        <a:p>
          <a:endParaRPr lang="zh-CN" altLang="en-US" sz="1300" b="1">
            <a:solidFill>
              <a:schemeClr val="bg1"/>
            </a:solidFill>
          </a:endParaRPr>
        </a:p>
      </dgm:t>
    </dgm:pt>
    <dgm:pt modelId="{A43B07BA-1109-0244-B330-53A12229DD04}" cxnId="{F4D87CE9-2032-427B-BDFA-A12FE5F89E28}" type="sibTrans">
      <dgm:prSet/>
      <dgm:spPr/>
      <dgm:t>
        <a:bodyPr/>
        <a:lstStyle/>
        <a:p>
          <a:endParaRPr lang="zh-CN" altLang="en-US" sz="1300" b="1">
            <a:solidFill>
              <a:schemeClr val="bg1"/>
            </a:solidFill>
          </a:endParaRPr>
        </a:p>
      </dgm:t>
    </dgm:pt>
    <dgm:pt modelId="{AF10EC10-40DB-CE4D-9279-5F4655D26DB1}">
      <dgm:prSet phldrT="[文本]" phldr="0" custT="1"/>
      <dgm:spPr>
        <a:solidFill>
          <a:schemeClr val="accent2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论文成果转化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/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(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开源项目实现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)</a:t>
          </a:r>
          <a:r>
            <a:rPr sz="65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/>
          </a:r>
          <a:endParaRPr sz="6500"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gm:t>
    </dgm:pt>
    <dgm:pt modelId="{44A637DC-19AF-0546-B3AF-6A8FE95DD607}" cxnId="{AB487DB2-393F-4C50-BA66-4E9E71E1FCFC}" type="parTrans">
      <dgm:prSet/>
      <dgm:spPr/>
      <dgm:t>
        <a:bodyPr/>
        <a:lstStyle/>
        <a:p>
          <a:endParaRPr lang="zh-CN" altLang="en-US" sz="1300" b="1">
            <a:solidFill>
              <a:schemeClr val="bg1"/>
            </a:solidFill>
          </a:endParaRPr>
        </a:p>
      </dgm:t>
    </dgm:pt>
    <dgm:pt modelId="{C67A61EE-93C6-574D-8D4C-2CACAABA7EC8}" cxnId="{AB487DB2-393F-4C50-BA66-4E9E71E1FCFC}" type="sibTrans">
      <dgm:prSet/>
      <dgm:spPr/>
      <dgm:t>
        <a:bodyPr/>
        <a:lstStyle/>
        <a:p>
          <a:endParaRPr lang="zh-CN" altLang="en-US" sz="1300" b="1">
            <a:solidFill>
              <a:schemeClr val="bg1"/>
            </a:solidFill>
          </a:endParaRPr>
        </a:p>
      </dgm:t>
    </dgm:pt>
    <dgm:pt modelId="{8A819E78-03F3-CD47-9FE7-6FCAE3ED43C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竞赛</a:t>
          </a:r>
          <a:r>
            <a:rPr lang="en-US" altLang="zh-CN" sz="13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/>
          </a:r>
          <a:endParaRPr lang="en-US" altLang="zh-CN" sz="1300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</a:endParaRPr>
        </a:p>
      </dgm:t>
    </dgm:pt>
    <dgm:pt modelId="{0A80BAB3-E481-7940-81A6-CE6A6011ECF4}" cxnId="{BE3E5727-9CDB-429E-AD2A-B6E6B9E71975}" type="parTrans">
      <dgm:prSet/>
      <dgm:spPr/>
      <dgm:t>
        <a:bodyPr/>
        <a:lstStyle/>
        <a:p>
          <a:endParaRPr lang="zh-CN" altLang="en-US" sz="1300">
            <a:solidFill>
              <a:schemeClr val="bg1"/>
            </a:solidFill>
          </a:endParaRPr>
        </a:p>
      </dgm:t>
    </dgm:pt>
    <dgm:pt modelId="{462B84B6-43EB-554B-8E31-4897F51615B1}" cxnId="{BE3E5727-9CDB-429E-AD2A-B6E6B9E71975}" type="sibTrans">
      <dgm:prSet/>
      <dgm:spPr/>
      <dgm:t>
        <a:bodyPr/>
        <a:lstStyle/>
        <a:p>
          <a:endParaRPr lang="zh-CN" altLang="en-US" sz="1300">
            <a:solidFill>
              <a:schemeClr val="bg1"/>
            </a:solidFill>
          </a:endParaRPr>
        </a:p>
      </dgm:t>
    </dgm:pt>
    <dgm:pt modelId="{FCD07DBA-CBDF-894A-A035-F20A4C6A5742}">
      <dgm:prSet phldrT="[文本]" phldr="0" custT="1"/>
      <dgm:spPr>
        <a:solidFill>
          <a:schemeClr val="accent4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认证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/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(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数据库人才认证体系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)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 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/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gm:t>
    </dgm:pt>
    <dgm:pt modelId="{D4290DC4-0315-2041-980E-A8A7175B2A90}" cxnId="{7869FA54-D53C-401D-B9B1-3F63BD051450}" type="parTrans">
      <dgm:prSet/>
      <dgm:spPr/>
      <dgm:t>
        <a:bodyPr/>
        <a:lstStyle/>
        <a:p>
          <a:endParaRPr lang="zh-CN" altLang="en-US" sz="1300">
            <a:solidFill>
              <a:schemeClr val="bg1"/>
            </a:solidFill>
          </a:endParaRPr>
        </a:p>
      </dgm:t>
    </dgm:pt>
    <dgm:pt modelId="{8CC2E848-B628-E941-8833-7B8D6035B06B}" cxnId="{7869FA54-D53C-401D-B9B1-3F63BD051450}" type="sibTrans">
      <dgm:prSet/>
      <dgm:spPr/>
      <dgm:t>
        <a:bodyPr/>
        <a:lstStyle/>
        <a:p>
          <a:endParaRPr lang="zh-CN" altLang="en-US" sz="1300">
            <a:solidFill>
              <a:schemeClr val="bg1"/>
            </a:solidFill>
          </a:endParaRPr>
        </a:p>
      </dgm:t>
    </dgm:pt>
    <dgm:pt modelId="{53D20434-CAAF-D34C-AD13-CF64A4D18FA5}">
      <dgm:prSet phldrT="[文本]" phldr="0" custT="1"/>
      <dgm:spPr>
        <a:solidFill>
          <a:schemeClr val="accent3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毕业设计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/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(基于</a:t>
          </a:r>
          <a:r>
            <a:rPr lang="en-GB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issue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、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roadmap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、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commitfest</a:t>
          </a:r>
          <a:r>
            <a:rPr lang="en-GB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) 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/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gm:t>
    </dgm:pt>
    <dgm:pt modelId="{E1A2979C-E83C-594C-AF77-3C994D078A11}" cxnId="{E3E455F2-B747-4DFA-9F39-224B985DA1DE}" type="parTrans">
      <dgm:prSet/>
      <dgm:spPr/>
      <dgm:t>
        <a:bodyPr/>
        <a:lstStyle/>
        <a:p>
          <a:endParaRPr lang="zh-CN" altLang="en-US" sz="1300">
            <a:solidFill>
              <a:schemeClr val="bg1"/>
            </a:solidFill>
          </a:endParaRPr>
        </a:p>
      </dgm:t>
    </dgm:pt>
    <dgm:pt modelId="{FFDB760D-869E-F340-91BF-99A8A47CE69D}" cxnId="{E3E455F2-B747-4DFA-9F39-224B985DA1DE}" type="sibTrans">
      <dgm:prSet/>
      <dgm:spPr/>
      <dgm:t>
        <a:bodyPr/>
        <a:lstStyle/>
        <a:p>
          <a:endParaRPr lang="zh-CN" altLang="en-US" sz="1300">
            <a:solidFill>
              <a:schemeClr val="bg1"/>
            </a:solidFill>
          </a:endParaRPr>
        </a:p>
      </dgm:t>
    </dgm:pt>
    <dgm:pt modelId="{233625C1-C1BA-1640-837C-9F200BE30379}">
      <dgm:prSet phldrT="[文本]" phldr="0" custT="1"/>
      <dgm:spPr>
        <a:solidFill>
          <a:schemeClr val="accent3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实验教学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: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 数据库实现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/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(历史</a:t>
          </a:r>
          <a:r>
            <a:rPr lang="en-GB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commit重新设计实现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、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commitfest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实现、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code review ...</a:t>
          </a:r>
          <a:r>
            <a:rPr lang="en-GB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) 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/>
          </a:r>
          <a:endParaRPr lang="zh-CN" altLang="en-US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gm:t>
    </dgm:pt>
    <dgm:pt modelId="{907FD05E-8CB6-8141-AA6E-F739648189C1}" cxnId="{25647278-C61D-416A-B99F-F281A0FF5A9E}" type="parTrans">
      <dgm:prSet/>
      <dgm:spPr/>
      <dgm:t>
        <a:bodyPr/>
        <a:lstStyle/>
        <a:p>
          <a:endParaRPr lang="zh-CN" altLang="en-US" sz="1300" b="1">
            <a:solidFill>
              <a:schemeClr val="bg1"/>
            </a:solidFill>
          </a:endParaRPr>
        </a:p>
      </dgm:t>
    </dgm:pt>
    <dgm:pt modelId="{6173C98F-E0A9-2A49-AACB-2E7CAE390038}" cxnId="{25647278-C61D-416A-B99F-F281A0FF5A9E}" type="sibTrans">
      <dgm:prSet/>
      <dgm:spPr/>
      <dgm:t>
        <a:bodyPr/>
        <a:lstStyle/>
        <a:p>
          <a:endParaRPr lang="zh-CN" altLang="en-US" sz="1300" b="1">
            <a:solidFill>
              <a:schemeClr val="bg1"/>
            </a:solidFill>
          </a:endParaRPr>
        </a:p>
      </dgm:t>
    </dgm:pt>
    <dgm:pt modelId="{2B9632AE-E415-2840-AFA2-4FE9E5253BD6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实验教学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: 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数据库应用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/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(开源数据库项目最佳应用实践) 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/>
          </a:r>
          <a:endParaRPr lang="zh-CN" altLang="en-US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gm:t>
    </dgm:pt>
    <dgm:pt modelId="{B1324EB9-9A13-9F4F-AA45-F09AD0E490E8}" cxnId="{77796D55-2C0E-4C0D-923C-F2980E833898}" type="parTrans">
      <dgm:prSet/>
      <dgm:spPr/>
      <dgm:t>
        <a:bodyPr/>
        <a:lstStyle/>
        <a:p>
          <a:endParaRPr lang="zh-CN" altLang="en-US" sz="1300" b="1">
            <a:solidFill>
              <a:schemeClr val="bg1"/>
            </a:solidFill>
          </a:endParaRPr>
        </a:p>
      </dgm:t>
    </dgm:pt>
    <dgm:pt modelId="{6A1AE67E-E974-5F47-910F-60304B61CAC9}" cxnId="{77796D55-2C0E-4C0D-923C-F2980E833898}" type="sibTrans">
      <dgm:prSet/>
      <dgm:spPr/>
      <dgm:t>
        <a:bodyPr/>
        <a:lstStyle/>
        <a:p>
          <a:endParaRPr lang="zh-CN" altLang="en-US" sz="1300" b="1">
            <a:solidFill>
              <a:schemeClr val="bg1"/>
            </a:solidFill>
          </a:endParaRPr>
        </a:p>
      </dgm:t>
    </dgm:pt>
    <dgm:pt modelId="{DE895DCB-86D4-5845-A429-A151D23F1B2B}" type="pres">
      <dgm:prSet presAssocID="{A9A709AF-8C91-1D4C-A2F3-CF1F813A7D5D}" presName="Name0" presStyleCnt="0">
        <dgm:presLayoutVars>
          <dgm:dir/>
          <dgm:animLvl val="lvl"/>
          <dgm:resizeHandles val="exact"/>
        </dgm:presLayoutVars>
      </dgm:prSet>
      <dgm:spPr/>
    </dgm:pt>
    <dgm:pt modelId="{E0799BC1-E381-5E4A-BFF7-C589FE8E7485}" type="pres">
      <dgm:prSet presAssocID="{AF6F2053-420E-694E-96E5-8EF12398BB59}" presName="Name8" presStyleCnt="0"/>
      <dgm:spPr/>
    </dgm:pt>
    <dgm:pt modelId="{8C77ECF3-9132-344F-B18B-1EDE4FE52DCF}" type="pres">
      <dgm:prSet presAssocID="{AF6F2053-420E-694E-96E5-8EF12398BB59}" presName="level" presStyleLbl="node1" presStyleIdx="0" presStyleCnt="7">
        <dgm:presLayoutVars>
          <dgm:chMax val="1"/>
          <dgm:bulletEnabled val="1"/>
        </dgm:presLayoutVars>
      </dgm:prSet>
      <dgm:spPr/>
    </dgm:pt>
    <dgm:pt modelId="{D56E5168-E2A4-0245-8266-B606FCA02B27}" type="pres">
      <dgm:prSet presAssocID="{AF6F2053-420E-694E-96E5-8EF12398BB59}" presName="levelTx" presStyleCnt="0">
        <dgm:presLayoutVars>
          <dgm:chMax val="1"/>
          <dgm:bulletEnabled val="1"/>
        </dgm:presLayoutVars>
      </dgm:prSet>
      <dgm:spPr/>
    </dgm:pt>
    <dgm:pt modelId="{60EA023A-2B63-BE43-A7D3-07A9160E18AA}" type="pres">
      <dgm:prSet presAssocID="{AF10EC10-40DB-CE4D-9279-5F4655D26DB1}" presName="Name8" presStyleCnt="0"/>
      <dgm:spPr/>
    </dgm:pt>
    <dgm:pt modelId="{DBB222BC-CE9C-F849-A3C9-C8E82B152BC5}" type="pres">
      <dgm:prSet presAssocID="{AF10EC10-40DB-CE4D-9279-5F4655D26DB1}" presName="level" presStyleLbl="node1" presStyleIdx="1" presStyleCnt="7">
        <dgm:presLayoutVars>
          <dgm:chMax val="1"/>
          <dgm:bulletEnabled val="1"/>
        </dgm:presLayoutVars>
      </dgm:prSet>
      <dgm:spPr/>
    </dgm:pt>
    <dgm:pt modelId="{4A305A66-7959-264F-BA7C-69CB1D64B255}" type="pres">
      <dgm:prSet presAssocID="{AF10EC10-40DB-CE4D-9279-5F4655D26DB1}" presName="levelTx" presStyleCnt="0">
        <dgm:presLayoutVars>
          <dgm:chMax val="1"/>
          <dgm:bulletEnabled val="1"/>
        </dgm:presLayoutVars>
      </dgm:prSet>
      <dgm:spPr/>
    </dgm:pt>
    <dgm:pt modelId="{9938A21C-1A02-5241-A543-871C7576F100}" type="pres">
      <dgm:prSet presAssocID="{8A819E78-03F3-CD47-9FE7-6FCAE3ED43C1}" presName="Name8" presStyleCnt="0"/>
      <dgm:spPr/>
    </dgm:pt>
    <dgm:pt modelId="{41432B21-265D-6241-98C6-EAE51F59976C}" type="pres">
      <dgm:prSet presAssocID="{8A819E78-03F3-CD47-9FE7-6FCAE3ED43C1}" presName="level" presStyleLbl="node1" presStyleIdx="2" presStyleCnt="7">
        <dgm:presLayoutVars>
          <dgm:chMax val="1"/>
          <dgm:bulletEnabled val="1"/>
        </dgm:presLayoutVars>
      </dgm:prSet>
      <dgm:spPr/>
    </dgm:pt>
    <dgm:pt modelId="{72556C77-B212-F148-9BE0-7BAD36D34A70}" type="pres">
      <dgm:prSet presAssocID="{8A819E78-03F3-CD47-9FE7-6FCAE3ED43C1}" presName="levelTx" presStyleCnt="0">
        <dgm:presLayoutVars>
          <dgm:chMax val="1"/>
          <dgm:bulletEnabled val="1"/>
        </dgm:presLayoutVars>
      </dgm:prSet>
      <dgm:spPr/>
    </dgm:pt>
    <dgm:pt modelId="{2E2D7352-1C99-A84D-88CC-E165025823CD}" type="pres">
      <dgm:prSet presAssocID="{FCD07DBA-CBDF-894A-A035-F20A4C6A5742}" presName="Name8" presStyleCnt="0"/>
      <dgm:spPr/>
    </dgm:pt>
    <dgm:pt modelId="{B48A5DEC-969E-7D4C-86F3-BF76156DAADB}" type="pres">
      <dgm:prSet presAssocID="{FCD07DBA-CBDF-894A-A035-F20A4C6A5742}" presName="level" presStyleLbl="node1" presStyleIdx="3" presStyleCnt="7">
        <dgm:presLayoutVars>
          <dgm:chMax val="1"/>
          <dgm:bulletEnabled val="1"/>
        </dgm:presLayoutVars>
      </dgm:prSet>
      <dgm:spPr/>
    </dgm:pt>
    <dgm:pt modelId="{FB787EEF-C815-9E45-AD7D-DEA310640954}" type="pres">
      <dgm:prSet presAssocID="{FCD07DBA-CBDF-894A-A035-F20A4C6A5742}" presName="levelTx" presStyleCnt="0">
        <dgm:presLayoutVars>
          <dgm:chMax val="1"/>
          <dgm:bulletEnabled val="1"/>
        </dgm:presLayoutVars>
      </dgm:prSet>
      <dgm:spPr/>
    </dgm:pt>
    <dgm:pt modelId="{665CAD58-D355-9C4C-88D0-8BABD716AFD5}" type="pres">
      <dgm:prSet presAssocID="{53D20434-CAAF-D34C-AD13-CF64A4D18FA5}" presName="Name8" presStyleCnt="0"/>
      <dgm:spPr/>
    </dgm:pt>
    <dgm:pt modelId="{E767FD2F-6C44-A745-BBA2-5C0A093353B5}" type="pres">
      <dgm:prSet presAssocID="{53D20434-CAAF-D34C-AD13-CF64A4D18FA5}" presName="level" presStyleLbl="node1" presStyleIdx="4" presStyleCnt="7">
        <dgm:presLayoutVars>
          <dgm:chMax val="1"/>
          <dgm:bulletEnabled val="1"/>
        </dgm:presLayoutVars>
      </dgm:prSet>
      <dgm:spPr/>
    </dgm:pt>
    <dgm:pt modelId="{A1E05B0F-E89B-FE45-AEAF-3BF0C4DEC63A}" type="pres">
      <dgm:prSet presAssocID="{53D20434-CAAF-D34C-AD13-CF64A4D18FA5}" presName="levelTx" presStyleCnt="0">
        <dgm:presLayoutVars>
          <dgm:chMax val="1"/>
          <dgm:bulletEnabled val="1"/>
        </dgm:presLayoutVars>
      </dgm:prSet>
      <dgm:spPr/>
    </dgm:pt>
    <dgm:pt modelId="{E54C20DB-3802-5049-BB85-37B1A898B6E9}" type="pres">
      <dgm:prSet presAssocID="{233625C1-C1BA-1640-837C-9F200BE30379}" presName="Name8" presStyleCnt="0"/>
      <dgm:spPr/>
    </dgm:pt>
    <dgm:pt modelId="{7964DC20-7294-114A-99C7-53A321CD8379}" type="pres">
      <dgm:prSet presAssocID="{233625C1-C1BA-1640-837C-9F200BE30379}" presName="level" presStyleLbl="node1" presStyleIdx="5" presStyleCnt="7">
        <dgm:presLayoutVars>
          <dgm:chMax val="1"/>
          <dgm:bulletEnabled val="1"/>
        </dgm:presLayoutVars>
      </dgm:prSet>
      <dgm:spPr/>
    </dgm:pt>
    <dgm:pt modelId="{2CD53975-C0F7-6540-83B9-15D1125C4CB7}" type="pres">
      <dgm:prSet presAssocID="{233625C1-C1BA-1640-837C-9F200BE30379}" presName="levelTx" presStyleCnt="0">
        <dgm:presLayoutVars>
          <dgm:chMax val="1"/>
          <dgm:bulletEnabled val="1"/>
        </dgm:presLayoutVars>
      </dgm:prSet>
      <dgm:spPr/>
    </dgm:pt>
    <dgm:pt modelId="{09BE9F7D-14BD-E742-917B-BA86F4E40424}" type="pres">
      <dgm:prSet presAssocID="{2B9632AE-E415-2840-AFA2-4FE9E5253BD6}" presName="Name8" presStyleCnt="0"/>
      <dgm:spPr/>
    </dgm:pt>
    <dgm:pt modelId="{868B408F-5B54-C14A-A6A3-8A26BD0BA9A2}" type="pres">
      <dgm:prSet presAssocID="{2B9632AE-E415-2840-AFA2-4FE9E5253BD6}" presName="level" presStyleLbl="node1" presStyleIdx="6" presStyleCnt="7">
        <dgm:presLayoutVars>
          <dgm:chMax val="1"/>
          <dgm:bulletEnabled val="1"/>
        </dgm:presLayoutVars>
      </dgm:prSet>
      <dgm:spPr/>
    </dgm:pt>
    <dgm:pt modelId="{D81396FD-CD21-0E48-8C35-447C6588D08D}" type="pres">
      <dgm:prSet presAssocID="{2B9632AE-E415-2840-AFA2-4FE9E5253BD6}" presName="levelTx" presStyleCnt="0">
        <dgm:presLayoutVars>
          <dgm:chMax val="1"/>
          <dgm:bulletEnabled val="1"/>
        </dgm:presLayoutVars>
      </dgm:prSet>
      <dgm:spPr/>
    </dgm:pt>
  </dgm:ptLst>
  <dgm:cxnLst>
    <dgm:cxn modelId="{F4D87CE9-2032-427B-BDFA-A12FE5F89E28}" srcId="{A9A709AF-8C91-1D4C-A2F3-CF1F813A7D5D}" destId="{AF6F2053-420E-694E-96E5-8EF12398BB59}" srcOrd="0" destOrd="0" parTransId="{66605BAC-3F65-7F42-90F8-7A036BE32C13}" sibTransId="{A43B07BA-1109-0244-B330-53A12229DD04}"/>
    <dgm:cxn modelId="{AB487DB2-393F-4C50-BA66-4E9E71E1FCFC}" srcId="{A9A709AF-8C91-1D4C-A2F3-CF1F813A7D5D}" destId="{AF10EC10-40DB-CE4D-9279-5F4655D26DB1}" srcOrd="1" destOrd="0" parTransId="{44A637DC-19AF-0546-B3AF-6A8FE95DD607}" sibTransId="{C67A61EE-93C6-574D-8D4C-2CACAABA7EC8}"/>
    <dgm:cxn modelId="{BE3E5727-9CDB-429E-AD2A-B6E6B9E71975}" srcId="{A9A709AF-8C91-1D4C-A2F3-CF1F813A7D5D}" destId="{8A819E78-03F3-CD47-9FE7-6FCAE3ED43C1}" srcOrd="2" destOrd="0" parTransId="{0A80BAB3-E481-7940-81A6-CE6A6011ECF4}" sibTransId="{462B84B6-43EB-554B-8E31-4897F51615B1}"/>
    <dgm:cxn modelId="{7869FA54-D53C-401D-B9B1-3F63BD051450}" srcId="{A9A709AF-8C91-1D4C-A2F3-CF1F813A7D5D}" destId="{FCD07DBA-CBDF-894A-A035-F20A4C6A5742}" srcOrd="3" destOrd="0" parTransId="{D4290DC4-0315-2041-980E-A8A7175B2A90}" sibTransId="{8CC2E848-B628-E941-8833-7B8D6035B06B}"/>
    <dgm:cxn modelId="{E3E455F2-B747-4DFA-9F39-224B985DA1DE}" srcId="{A9A709AF-8C91-1D4C-A2F3-CF1F813A7D5D}" destId="{53D20434-CAAF-D34C-AD13-CF64A4D18FA5}" srcOrd="4" destOrd="0" parTransId="{E1A2979C-E83C-594C-AF77-3C994D078A11}" sibTransId="{FFDB760D-869E-F340-91BF-99A8A47CE69D}"/>
    <dgm:cxn modelId="{25647278-C61D-416A-B99F-F281A0FF5A9E}" srcId="{A9A709AF-8C91-1D4C-A2F3-CF1F813A7D5D}" destId="{233625C1-C1BA-1640-837C-9F200BE30379}" srcOrd="5" destOrd="0" parTransId="{907FD05E-8CB6-8141-AA6E-F739648189C1}" sibTransId="{6173C98F-E0A9-2A49-AACB-2E7CAE390038}"/>
    <dgm:cxn modelId="{77796D55-2C0E-4C0D-923C-F2980E833898}" srcId="{A9A709AF-8C91-1D4C-A2F3-CF1F813A7D5D}" destId="{2B9632AE-E415-2840-AFA2-4FE9E5253BD6}" srcOrd="6" destOrd="0" parTransId="{B1324EB9-9A13-9F4F-AA45-F09AD0E490E8}" sibTransId="{6A1AE67E-E974-5F47-910F-60304B61CAC9}"/>
    <dgm:cxn modelId="{05A7FBB5-EE88-4621-ADFE-B1F61F313528}" type="presOf" srcId="{A9A709AF-8C91-1D4C-A2F3-CF1F813A7D5D}" destId="{DE895DCB-86D4-5845-A429-A151D23F1B2B}" srcOrd="0" destOrd="0" presId="urn:microsoft.com/office/officeart/2005/8/layout/pyramid1"/>
    <dgm:cxn modelId="{472536FD-74BB-4889-9B27-6D50F6378762}" type="presParOf" srcId="{DE895DCB-86D4-5845-A429-A151D23F1B2B}" destId="{E0799BC1-E381-5E4A-BFF7-C589FE8E7485}" srcOrd="0" destOrd="0" presId="urn:microsoft.com/office/officeart/2005/8/layout/pyramid1"/>
    <dgm:cxn modelId="{B4EDBD51-C800-4AE9-8267-702D487ACDCB}" type="presParOf" srcId="{E0799BC1-E381-5E4A-BFF7-C589FE8E7485}" destId="{8C77ECF3-9132-344F-B18B-1EDE4FE52DCF}" srcOrd="0" destOrd="0" presId="urn:microsoft.com/office/officeart/2005/8/layout/pyramid1"/>
    <dgm:cxn modelId="{E42F9B3C-F1A3-47FC-9D10-7541FA8A812A}" type="presOf" srcId="{AF6F2053-420E-694E-96E5-8EF12398BB59}" destId="{8C77ECF3-9132-344F-B18B-1EDE4FE52DCF}" srcOrd="0" destOrd="0" presId="urn:microsoft.com/office/officeart/2005/8/layout/pyramid1"/>
    <dgm:cxn modelId="{2F8CDD90-8DC8-4B17-8D66-3A5506ACEA39}" type="presParOf" srcId="{E0799BC1-E381-5E4A-BFF7-C589FE8E7485}" destId="{D56E5168-E2A4-0245-8266-B606FCA02B27}" srcOrd="1" destOrd="0" presId="urn:microsoft.com/office/officeart/2005/8/layout/pyramid1"/>
    <dgm:cxn modelId="{A5094F7F-E42C-462B-9254-C18194F42E43}" type="presOf" srcId="{AF6F2053-420E-694E-96E5-8EF12398BB59}" destId="{D56E5168-E2A4-0245-8266-B606FCA02B27}" srcOrd="1" destOrd="0" presId="urn:microsoft.com/office/officeart/2005/8/layout/pyramid1"/>
    <dgm:cxn modelId="{38D3A273-2642-433E-9B08-C8CEEFEDDA01}" type="presParOf" srcId="{DE895DCB-86D4-5845-A429-A151D23F1B2B}" destId="{60EA023A-2B63-BE43-A7D3-07A9160E18AA}" srcOrd="1" destOrd="0" presId="urn:microsoft.com/office/officeart/2005/8/layout/pyramid1"/>
    <dgm:cxn modelId="{CE4CE20A-0ACD-4520-A6CD-A4F10B6925EE}" type="presParOf" srcId="{60EA023A-2B63-BE43-A7D3-07A9160E18AA}" destId="{DBB222BC-CE9C-F849-A3C9-C8E82B152BC5}" srcOrd="0" destOrd="1" presId="urn:microsoft.com/office/officeart/2005/8/layout/pyramid1"/>
    <dgm:cxn modelId="{B41CEE11-B1DB-4F1E-96AC-E7E02F4447A5}" type="presOf" srcId="{AF10EC10-40DB-CE4D-9279-5F4655D26DB1}" destId="{DBB222BC-CE9C-F849-A3C9-C8E82B152BC5}" srcOrd="0" destOrd="0" presId="urn:microsoft.com/office/officeart/2005/8/layout/pyramid1"/>
    <dgm:cxn modelId="{7F9D64D2-FDBF-4A56-9A0D-6F2FFC91F1CF}" type="presParOf" srcId="{60EA023A-2B63-BE43-A7D3-07A9160E18AA}" destId="{4A305A66-7959-264F-BA7C-69CB1D64B255}" srcOrd="1" destOrd="1" presId="urn:microsoft.com/office/officeart/2005/8/layout/pyramid1"/>
    <dgm:cxn modelId="{2EC6B3E2-2F7A-4E7C-9040-5427FE6034B9}" type="presOf" srcId="{AF10EC10-40DB-CE4D-9279-5F4655D26DB1}" destId="{4A305A66-7959-264F-BA7C-69CB1D64B255}" srcOrd="1" destOrd="0" presId="urn:microsoft.com/office/officeart/2005/8/layout/pyramid1"/>
    <dgm:cxn modelId="{E5311C0E-430B-4DD9-8B42-1B8E3C2340E8}" type="presParOf" srcId="{DE895DCB-86D4-5845-A429-A151D23F1B2B}" destId="{9938A21C-1A02-5241-A543-871C7576F100}" srcOrd="2" destOrd="0" presId="urn:microsoft.com/office/officeart/2005/8/layout/pyramid1"/>
    <dgm:cxn modelId="{B40B0BDC-9710-4062-97F9-D287D8FA41D5}" type="presParOf" srcId="{9938A21C-1A02-5241-A543-871C7576F100}" destId="{41432B21-265D-6241-98C6-EAE51F59976C}" srcOrd="0" destOrd="2" presId="urn:microsoft.com/office/officeart/2005/8/layout/pyramid1"/>
    <dgm:cxn modelId="{4ED32DB7-0AC7-4FD1-893D-B471CE57DCE0}" type="presOf" srcId="{8A819E78-03F3-CD47-9FE7-6FCAE3ED43C1}" destId="{41432B21-265D-6241-98C6-EAE51F59976C}" srcOrd="0" destOrd="0" presId="urn:microsoft.com/office/officeart/2005/8/layout/pyramid1"/>
    <dgm:cxn modelId="{253B22AF-4814-4234-B93F-1C2C465AEE0A}" type="presParOf" srcId="{9938A21C-1A02-5241-A543-871C7576F100}" destId="{72556C77-B212-F148-9BE0-7BAD36D34A70}" srcOrd="1" destOrd="2" presId="urn:microsoft.com/office/officeart/2005/8/layout/pyramid1"/>
    <dgm:cxn modelId="{01866667-571C-4FE8-AC8F-629E27A02C38}" type="presOf" srcId="{8A819E78-03F3-CD47-9FE7-6FCAE3ED43C1}" destId="{72556C77-B212-F148-9BE0-7BAD36D34A70}" srcOrd="1" destOrd="0" presId="urn:microsoft.com/office/officeart/2005/8/layout/pyramid1"/>
    <dgm:cxn modelId="{A1DD0669-17D9-459C-8932-F0197A3699B3}" type="presParOf" srcId="{DE895DCB-86D4-5845-A429-A151D23F1B2B}" destId="{2E2D7352-1C99-A84D-88CC-E165025823CD}" srcOrd="3" destOrd="0" presId="urn:microsoft.com/office/officeart/2005/8/layout/pyramid1"/>
    <dgm:cxn modelId="{F8B6A749-554A-4795-9838-212242BC758C}" type="presParOf" srcId="{2E2D7352-1C99-A84D-88CC-E165025823CD}" destId="{B48A5DEC-969E-7D4C-86F3-BF76156DAADB}" srcOrd="0" destOrd="3" presId="urn:microsoft.com/office/officeart/2005/8/layout/pyramid1"/>
    <dgm:cxn modelId="{7B44A1F1-E802-4C4C-91FA-7C1561EA8C4D}" type="presOf" srcId="{FCD07DBA-CBDF-894A-A035-F20A4C6A5742}" destId="{B48A5DEC-969E-7D4C-86F3-BF76156DAADB}" srcOrd="0" destOrd="0" presId="urn:microsoft.com/office/officeart/2005/8/layout/pyramid1"/>
    <dgm:cxn modelId="{AB0F55E8-A777-4C4A-9264-A19A926B7660}" type="presParOf" srcId="{2E2D7352-1C99-A84D-88CC-E165025823CD}" destId="{FB787EEF-C815-9E45-AD7D-DEA310640954}" srcOrd="1" destOrd="3" presId="urn:microsoft.com/office/officeart/2005/8/layout/pyramid1"/>
    <dgm:cxn modelId="{2353AB1B-EDEB-49E0-8CC3-025EA6771132}" type="presOf" srcId="{FCD07DBA-CBDF-894A-A035-F20A4C6A5742}" destId="{FB787EEF-C815-9E45-AD7D-DEA310640954}" srcOrd="1" destOrd="0" presId="urn:microsoft.com/office/officeart/2005/8/layout/pyramid1"/>
    <dgm:cxn modelId="{45D0B53F-5287-42F0-A9BC-BD3FEDF66564}" type="presParOf" srcId="{DE895DCB-86D4-5845-A429-A151D23F1B2B}" destId="{665CAD58-D355-9C4C-88D0-8BABD716AFD5}" srcOrd="4" destOrd="0" presId="urn:microsoft.com/office/officeart/2005/8/layout/pyramid1"/>
    <dgm:cxn modelId="{BC060EE2-4F91-4041-B5A8-C67370ED57F4}" type="presParOf" srcId="{665CAD58-D355-9C4C-88D0-8BABD716AFD5}" destId="{E767FD2F-6C44-A745-BBA2-5C0A093353B5}" srcOrd="0" destOrd="4" presId="urn:microsoft.com/office/officeart/2005/8/layout/pyramid1"/>
    <dgm:cxn modelId="{FF43507F-ADF7-419F-AB7E-A25F4542368A}" type="presOf" srcId="{53D20434-CAAF-D34C-AD13-CF64A4D18FA5}" destId="{E767FD2F-6C44-A745-BBA2-5C0A093353B5}" srcOrd="0" destOrd="0" presId="urn:microsoft.com/office/officeart/2005/8/layout/pyramid1"/>
    <dgm:cxn modelId="{6C687ED0-CC21-4D13-B77C-E89D853CB112}" type="presParOf" srcId="{665CAD58-D355-9C4C-88D0-8BABD716AFD5}" destId="{A1E05B0F-E89B-FE45-AEAF-3BF0C4DEC63A}" srcOrd="1" destOrd="4" presId="urn:microsoft.com/office/officeart/2005/8/layout/pyramid1"/>
    <dgm:cxn modelId="{A500639F-1C1F-4150-9101-BB295ADF6E43}" type="presOf" srcId="{53D20434-CAAF-D34C-AD13-CF64A4D18FA5}" destId="{A1E05B0F-E89B-FE45-AEAF-3BF0C4DEC63A}" srcOrd="1" destOrd="0" presId="urn:microsoft.com/office/officeart/2005/8/layout/pyramid1"/>
    <dgm:cxn modelId="{22D9E510-F613-441A-AF17-BD4D68DA7FD8}" type="presParOf" srcId="{DE895DCB-86D4-5845-A429-A151D23F1B2B}" destId="{E54C20DB-3802-5049-BB85-37B1A898B6E9}" srcOrd="5" destOrd="0" presId="urn:microsoft.com/office/officeart/2005/8/layout/pyramid1"/>
    <dgm:cxn modelId="{9F34F33B-A4D7-460C-8770-85E11D4F5D64}" type="presParOf" srcId="{E54C20DB-3802-5049-BB85-37B1A898B6E9}" destId="{7964DC20-7294-114A-99C7-53A321CD8379}" srcOrd="0" destOrd="5" presId="urn:microsoft.com/office/officeart/2005/8/layout/pyramid1"/>
    <dgm:cxn modelId="{8EDC0EA6-3992-4188-883E-814899946430}" type="presOf" srcId="{233625C1-C1BA-1640-837C-9F200BE30379}" destId="{7964DC20-7294-114A-99C7-53A321CD8379}" srcOrd="0" destOrd="0" presId="urn:microsoft.com/office/officeart/2005/8/layout/pyramid1"/>
    <dgm:cxn modelId="{2B680974-AD71-4D3A-8AAE-50F723604023}" type="presParOf" srcId="{E54C20DB-3802-5049-BB85-37B1A898B6E9}" destId="{2CD53975-C0F7-6540-83B9-15D1125C4CB7}" srcOrd="1" destOrd="5" presId="urn:microsoft.com/office/officeart/2005/8/layout/pyramid1"/>
    <dgm:cxn modelId="{9C6613AB-445C-446E-B44D-F5736C4B3B2F}" type="presOf" srcId="{233625C1-C1BA-1640-837C-9F200BE30379}" destId="{2CD53975-C0F7-6540-83B9-15D1125C4CB7}" srcOrd="1" destOrd="0" presId="urn:microsoft.com/office/officeart/2005/8/layout/pyramid1"/>
    <dgm:cxn modelId="{5850D5D3-6623-4533-9C1B-C745474DB9BD}" type="presParOf" srcId="{DE895DCB-86D4-5845-A429-A151D23F1B2B}" destId="{09BE9F7D-14BD-E742-917B-BA86F4E40424}" srcOrd="6" destOrd="0" presId="urn:microsoft.com/office/officeart/2005/8/layout/pyramid1"/>
    <dgm:cxn modelId="{EF54FEA2-4ABD-45B6-90E7-1FC2493A881C}" type="presParOf" srcId="{09BE9F7D-14BD-E742-917B-BA86F4E40424}" destId="{868B408F-5B54-C14A-A6A3-8A26BD0BA9A2}" srcOrd="0" destOrd="6" presId="urn:microsoft.com/office/officeart/2005/8/layout/pyramid1"/>
    <dgm:cxn modelId="{D6BCDC9B-7F42-4758-A3ED-0B679393D939}" type="presOf" srcId="{2B9632AE-E415-2840-AFA2-4FE9E5253BD6}" destId="{868B408F-5B54-C14A-A6A3-8A26BD0BA9A2}" srcOrd="0" destOrd="0" presId="urn:microsoft.com/office/officeart/2005/8/layout/pyramid1"/>
    <dgm:cxn modelId="{D9644BBB-5BDF-444C-AA55-A050DEEB4B88}" type="presParOf" srcId="{09BE9F7D-14BD-E742-917B-BA86F4E40424}" destId="{D81396FD-CD21-0E48-8C35-447C6588D08D}" srcOrd="1" destOrd="6" presId="urn:microsoft.com/office/officeart/2005/8/layout/pyramid1"/>
    <dgm:cxn modelId="{FDD4005D-E196-4928-BAEE-786121367770}" type="presOf" srcId="{2B9632AE-E415-2840-AFA2-4FE9E5253BD6}" destId="{D81396FD-CD21-0E48-8C35-447C6588D08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16FBED-FCC6-894B-B1D1-7D9F5BC09387}" type="doc">
      <dgm:prSet loTypeId="" loCatId="" qsTypeId="urn:microsoft.com/office/officeart/2005/8/quickstyle/simple1" qsCatId="simple" csTypeId="urn:microsoft.com/office/officeart/2005/8/colors/colorful1" csCatId="colorful" phldr="1"/>
      <dgm:spPr/>
    </dgm:pt>
    <dgm:pt modelId="{B8B27888-5D8C-2342-A562-0A2C8EA84090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>
              <a:ln>
                <a:noFill/>
              </a:ln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影响力</a:t>
          </a:r>
          <a:r>
            <a:rPr sz="6500">
              <a:latin typeface="Microsoft YaHei Regular" panose="020B0703020204020201" charset="-122"/>
              <a:ea typeface="Microsoft YaHei Regular" panose="020B0703020204020201" charset="-122"/>
            </a:rPr>
            <a:t/>
          </a:r>
          <a:endParaRPr sz="6500">
            <a:latin typeface="Microsoft YaHei Regular" panose="020B0703020204020201" charset="-122"/>
            <a:ea typeface="Microsoft YaHei Regular" panose="020B0703020204020201" charset="-122"/>
          </a:endParaRPr>
        </a:p>
      </dgm:t>
    </dgm:pt>
    <dgm:pt modelId="{A1BBFEF1-82DA-AA4F-A2B8-894974648BBC}" cxnId="{8E8EE545-910F-457A-AA6E-29FC2E7F1B51}" type="parTrans">
      <dgm:prSet/>
      <dgm:spPr/>
      <dgm:t>
        <a:bodyPr/>
        <a:lstStyle/>
        <a:p>
          <a:endParaRPr lang="zh-CN" altLang="en-US" sz="1100" b="1">
            <a:ln>
              <a:noFill/>
            </a:ln>
            <a:solidFill>
              <a:schemeClr val="bg1"/>
            </a:solidFill>
          </a:endParaRPr>
        </a:p>
      </dgm:t>
    </dgm:pt>
    <dgm:pt modelId="{14DA2FE7-B0D7-274D-87C9-56CBC9AB86B3}" cxnId="{8E8EE545-910F-457A-AA6E-29FC2E7F1B51}" type="sibTrans">
      <dgm:prSet/>
      <dgm:spPr/>
      <dgm:t>
        <a:bodyPr/>
        <a:lstStyle/>
        <a:p>
          <a:endParaRPr lang="zh-CN" altLang="en-US" sz="1100" b="1">
            <a:ln>
              <a:noFill/>
            </a:ln>
            <a:solidFill>
              <a:schemeClr val="bg1"/>
            </a:solidFill>
          </a:endParaRPr>
        </a:p>
      </dgm:t>
    </dgm:pt>
    <dgm:pt modelId="{C2409444-4844-5847-819D-99CB4BB9ABE3}">
      <dgm:prSet phldrT="[文本]" phldr="0" custT="1"/>
      <dgm:spPr>
        <a:solidFill>
          <a:schemeClr val="accent4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>
              <a:ln>
                <a:noFill/>
              </a:ln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战绩</a:t>
          </a:r>
          <a:r>
            <a:rPr sz="6500">
              <a:latin typeface="Microsoft YaHei Regular" panose="020B0703020204020201" charset="-122"/>
              <a:ea typeface="Microsoft YaHei Regular" panose="020B0703020204020201" charset="-122"/>
            </a:rPr>
            <a:t/>
          </a:r>
          <a:endParaRPr sz="6500">
            <a:latin typeface="Microsoft YaHei Regular" panose="020B0703020204020201" charset="-122"/>
            <a:ea typeface="Microsoft YaHei Regular" panose="020B0703020204020201" charset="-122"/>
          </a:endParaRPr>
        </a:p>
      </dgm:t>
    </dgm:pt>
    <dgm:pt modelId="{CAE491E1-B325-6B40-BAAE-B069D8B5A6C0}" cxnId="{0D1C1AC6-61B3-4AE2-89F7-B7980486037A}" type="parTrans">
      <dgm:prSet/>
      <dgm:spPr/>
      <dgm:t>
        <a:bodyPr/>
        <a:lstStyle/>
        <a:p>
          <a:endParaRPr lang="zh-CN" altLang="en-US" sz="1100" b="1">
            <a:ln>
              <a:noFill/>
            </a:ln>
            <a:solidFill>
              <a:schemeClr val="bg1"/>
            </a:solidFill>
          </a:endParaRPr>
        </a:p>
      </dgm:t>
    </dgm:pt>
    <dgm:pt modelId="{D71357A6-BF4F-CA4D-A034-19C27E423C78}" cxnId="{0D1C1AC6-61B3-4AE2-89F7-B7980486037A}" type="sibTrans">
      <dgm:prSet/>
      <dgm:spPr/>
      <dgm:t>
        <a:bodyPr/>
        <a:lstStyle/>
        <a:p>
          <a:endParaRPr lang="zh-CN" altLang="en-US" sz="1100" b="1">
            <a:ln>
              <a:noFill/>
            </a:ln>
            <a:solidFill>
              <a:schemeClr val="bg1"/>
            </a:solidFill>
          </a:endParaRPr>
        </a:p>
      </dgm:t>
    </dgm:pt>
    <dgm:pt modelId="{3EE8DE47-123D-8F49-BBFE-A406E1A0B630}">
      <dgm:prSet phldrT="[文本]" phldr="0" custT="1"/>
      <dgm:spPr>
        <a:solidFill>
          <a:schemeClr val="accent3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>
              <a:ln>
                <a:noFill/>
              </a:ln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学历</a:t>
          </a:r>
          <a:r>
            <a:rPr lang="en-US" altLang="zh-CN" sz="1400" b="1">
              <a:ln>
                <a:noFill/>
              </a:ln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 &amp;</a:t>
          </a:r>
          <a:r>
            <a:rPr lang="zh-CN" altLang="en-US" sz="1400" b="1">
              <a:ln>
                <a:noFill/>
              </a:ln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 圈子</a:t>
          </a:r>
          <a:r>
            <a:rPr sz="65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/>
          </a:r>
          <a:endParaRPr sz="6500"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gm:t>
    </dgm:pt>
    <dgm:pt modelId="{B117479E-A2DA-8247-99D3-0A709F207411}" cxnId="{0044FA23-970C-4F6A-8016-45DF3C4258CE}" type="parTrans">
      <dgm:prSet/>
      <dgm:spPr/>
      <dgm:t>
        <a:bodyPr/>
        <a:lstStyle/>
        <a:p>
          <a:endParaRPr lang="zh-CN" altLang="en-US" sz="1100" b="1">
            <a:ln>
              <a:noFill/>
            </a:ln>
            <a:solidFill>
              <a:schemeClr val="bg1"/>
            </a:solidFill>
          </a:endParaRPr>
        </a:p>
      </dgm:t>
    </dgm:pt>
    <dgm:pt modelId="{7CA38E8C-098D-6647-83FC-2E5C36C27CA0}" cxnId="{0044FA23-970C-4F6A-8016-45DF3C4258CE}" type="sibTrans">
      <dgm:prSet/>
      <dgm:spPr/>
      <dgm:t>
        <a:bodyPr/>
        <a:lstStyle/>
        <a:p>
          <a:endParaRPr lang="zh-CN" altLang="en-US" sz="1100" b="1">
            <a:ln>
              <a:noFill/>
            </a:ln>
            <a:solidFill>
              <a:schemeClr val="bg1"/>
            </a:solidFill>
          </a:endParaRPr>
        </a:p>
      </dgm:t>
    </dgm:pt>
    <dgm:pt modelId="{8D557F23-A95C-A241-96D5-CEA47BB88709}" type="pres">
      <dgm:prSet presAssocID="{9316FBED-FCC6-894B-B1D1-7D9F5BC09387}" presName="Name0" presStyleCnt="0">
        <dgm:presLayoutVars>
          <dgm:dir/>
          <dgm:animLvl val="lvl"/>
          <dgm:resizeHandles val="exact"/>
        </dgm:presLayoutVars>
      </dgm:prSet>
      <dgm:spPr/>
    </dgm:pt>
    <dgm:pt modelId="{D85FB220-F68D-4946-AA67-E0EAC0AD0236}" type="pres">
      <dgm:prSet presAssocID="{B8B27888-5D8C-2342-A562-0A2C8EA84090}" presName="Name8" presStyleCnt="0"/>
      <dgm:spPr/>
    </dgm:pt>
    <dgm:pt modelId="{45E320BC-4CBD-3B4E-B313-E49481583A46}" type="pres">
      <dgm:prSet presAssocID="{B8B27888-5D8C-2342-A562-0A2C8EA84090}" presName="level" presStyleLbl="node1" presStyleIdx="0" presStyleCnt="3">
        <dgm:presLayoutVars>
          <dgm:chMax val="1"/>
          <dgm:bulletEnabled val="1"/>
        </dgm:presLayoutVars>
      </dgm:prSet>
      <dgm:spPr/>
    </dgm:pt>
    <dgm:pt modelId="{9E574ACB-C256-3B4A-827D-25E210C9F310}" type="pres">
      <dgm:prSet presAssocID="{B8B27888-5D8C-2342-A562-0A2C8EA84090}" presName="levelTx" presStyleCnt="0">
        <dgm:presLayoutVars>
          <dgm:chMax val="1"/>
          <dgm:bulletEnabled val="1"/>
        </dgm:presLayoutVars>
      </dgm:prSet>
      <dgm:spPr/>
    </dgm:pt>
    <dgm:pt modelId="{18468863-0169-D54B-8B7D-FF3815E0BAAE}" type="pres">
      <dgm:prSet presAssocID="{C2409444-4844-5847-819D-99CB4BB9ABE3}" presName="Name8" presStyleCnt="0"/>
      <dgm:spPr/>
    </dgm:pt>
    <dgm:pt modelId="{D2D288DE-4192-1146-82C5-FB1FB7360E3D}" type="pres">
      <dgm:prSet presAssocID="{C2409444-4844-5847-819D-99CB4BB9ABE3}" presName="level" presStyleLbl="node1" presStyleIdx="1" presStyleCnt="3">
        <dgm:presLayoutVars>
          <dgm:chMax val="1"/>
          <dgm:bulletEnabled val="1"/>
        </dgm:presLayoutVars>
      </dgm:prSet>
      <dgm:spPr/>
    </dgm:pt>
    <dgm:pt modelId="{89B675DE-AB58-0A47-8798-BE77107E6739}" type="pres">
      <dgm:prSet presAssocID="{C2409444-4844-5847-819D-99CB4BB9ABE3}" presName="levelTx" presStyleCnt="0">
        <dgm:presLayoutVars>
          <dgm:chMax val="1"/>
          <dgm:bulletEnabled val="1"/>
        </dgm:presLayoutVars>
      </dgm:prSet>
      <dgm:spPr/>
    </dgm:pt>
    <dgm:pt modelId="{443E9E70-232F-604F-A0DB-EF2B7BF71B95}" type="pres">
      <dgm:prSet presAssocID="{3EE8DE47-123D-8F49-BBFE-A406E1A0B630}" presName="Name8" presStyleCnt="0"/>
      <dgm:spPr/>
    </dgm:pt>
    <dgm:pt modelId="{1E839BC7-50B5-704C-A403-C7E86CE2ABB2}" type="pres">
      <dgm:prSet presAssocID="{3EE8DE47-123D-8F49-BBFE-A406E1A0B630}" presName="level" presStyleLbl="node1" presStyleIdx="2" presStyleCnt="3" custScaleY="152123" custLinFactNeighborX="2113" custLinFactNeighborY="29868">
        <dgm:presLayoutVars>
          <dgm:chMax val="1"/>
          <dgm:bulletEnabled val="1"/>
        </dgm:presLayoutVars>
      </dgm:prSet>
      <dgm:spPr/>
    </dgm:pt>
    <dgm:pt modelId="{AA2D1EC2-F730-C24A-8ECD-A85A140B74E5}" type="pres">
      <dgm:prSet presAssocID="{3EE8DE47-123D-8F49-BBFE-A406E1A0B630}" presName="levelTx" presStyleCnt="0">
        <dgm:presLayoutVars>
          <dgm:chMax val="1"/>
          <dgm:bulletEnabled val="1"/>
        </dgm:presLayoutVars>
      </dgm:prSet>
      <dgm:spPr/>
    </dgm:pt>
  </dgm:ptLst>
  <dgm:cxnLst>
    <dgm:cxn modelId="{8E8EE545-910F-457A-AA6E-29FC2E7F1B51}" srcId="{9316FBED-FCC6-894B-B1D1-7D9F5BC09387}" destId="{B8B27888-5D8C-2342-A562-0A2C8EA84090}" srcOrd="0" destOrd="0" parTransId="{A1BBFEF1-82DA-AA4F-A2B8-894974648BBC}" sibTransId="{14DA2FE7-B0D7-274D-87C9-56CBC9AB86B3}"/>
    <dgm:cxn modelId="{0D1C1AC6-61B3-4AE2-89F7-B7980486037A}" srcId="{9316FBED-FCC6-894B-B1D1-7D9F5BC09387}" destId="{C2409444-4844-5847-819D-99CB4BB9ABE3}" srcOrd="1" destOrd="0" parTransId="{CAE491E1-B325-6B40-BAAE-B069D8B5A6C0}" sibTransId="{D71357A6-BF4F-CA4D-A034-19C27E423C78}"/>
    <dgm:cxn modelId="{0044FA23-970C-4F6A-8016-45DF3C4258CE}" srcId="{9316FBED-FCC6-894B-B1D1-7D9F5BC09387}" destId="{3EE8DE47-123D-8F49-BBFE-A406E1A0B630}" srcOrd="2" destOrd="0" parTransId="{B117479E-A2DA-8247-99D3-0A709F207411}" sibTransId="{7CA38E8C-098D-6647-83FC-2E5C36C27CA0}"/>
    <dgm:cxn modelId="{E3F4D6F2-C215-478E-98BD-CEE4D5AF485A}" type="presOf" srcId="{9316FBED-FCC6-894B-B1D1-7D9F5BC09387}" destId="{8D557F23-A95C-A241-96D5-CEA47BB88709}" srcOrd="0" destOrd="0" presId="urn:microsoft.com/office/officeart/2005/8/layout/pyramid1"/>
    <dgm:cxn modelId="{F304832F-7BF3-4A07-8B4B-3128944B52A0}" type="presParOf" srcId="{8D557F23-A95C-A241-96D5-CEA47BB88709}" destId="{D85FB220-F68D-4946-AA67-E0EAC0AD0236}" srcOrd="0" destOrd="0" presId="urn:microsoft.com/office/officeart/2005/8/layout/pyramid1"/>
    <dgm:cxn modelId="{5A33CCFF-014A-4549-A96A-CB92B7A4BC92}" type="presParOf" srcId="{D85FB220-F68D-4946-AA67-E0EAC0AD0236}" destId="{45E320BC-4CBD-3B4E-B313-E49481583A46}" srcOrd="0" destOrd="0" presId="urn:microsoft.com/office/officeart/2005/8/layout/pyramid1"/>
    <dgm:cxn modelId="{329B6D41-74B8-44B2-B831-46B04696A081}" type="presOf" srcId="{B8B27888-5D8C-2342-A562-0A2C8EA84090}" destId="{45E320BC-4CBD-3B4E-B313-E49481583A46}" srcOrd="0" destOrd="0" presId="urn:microsoft.com/office/officeart/2005/8/layout/pyramid1"/>
    <dgm:cxn modelId="{3F5286AD-96A1-4EBD-B6AB-EBF58B769BA8}" type="presParOf" srcId="{D85FB220-F68D-4946-AA67-E0EAC0AD0236}" destId="{9E574ACB-C256-3B4A-827D-25E210C9F310}" srcOrd="1" destOrd="0" presId="urn:microsoft.com/office/officeart/2005/8/layout/pyramid1"/>
    <dgm:cxn modelId="{9319A3BE-7587-4150-82FE-CC296E886C29}" type="presOf" srcId="{B8B27888-5D8C-2342-A562-0A2C8EA84090}" destId="{9E574ACB-C256-3B4A-827D-25E210C9F310}" srcOrd="1" destOrd="0" presId="urn:microsoft.com/office/officeart/2005/8/layout/pyramid1"/>
    <dgm:cxn modelId="{549FFA36-07A8-45CA-9628-E4EFFDFC94B2}" type="presParOf" srcId="{8D557F23-A95C-A241-96D5-CEA47BB88709}" destId="{18468863-0169-D54B-8B7D-FF3815E0BAAE}" srcOrd="1" destOrd="0" presId="urn:microsoft.com/office/officeart/2005/8/layout/pyramid1"/>
    <dgm:cxn modelId="{92A14164-C51E-4B5F-9361-0294E6E5DB32}" type="presParOf" srcId="{18468863-0169-D54B-8B7D-FF3815E0BAAE}" destId="{D2D288DE-4192-1146-82C5-FB1FB7360E3D}" srcOrd="0" destOrd="1" presId="urn:microsoft.com/office/officeart/2005/8/layout/pyramid1"/>
    <dgm:cxn modelId="{757F40B9-6963-48B3-B197-8EFC31FB67B0}" type="presOf" srcId="{C2409444-4844-5847-819D-99CB4BB9ABE3}" destId="{D2D288DE-4192-1146-82C5-FB1FB7360E3D}" srcOrd="0" destOrd="0" presId="urn:microsoft.com/office/officeart/2005/8/layout/pyramid1"/>
    <dgm:cxn modelId="{84BD193D-7686-4EFF-82D6-82929FF4E1F4}" type="presParOf" srcId="{18468863-0169-D54B-8B7D-FF3815E0BAAE}" destId="{89B675DE-AB58-0A47-8798-BE77107E6739}" srcOrd="1" destOrd="1" presId="urn:microsoft.com/office/officeart/2005/8/layout/pyramid1"/>
    <dgm:cxn modelId="{2A5377FD-1516-4BE1-B5BF-0ED288F0068E}" type="presOf" srcId="{C2409444-4844-5847-819D-99CB4BB9ABE3}" destId="{89B675DE-AB58-0A47-8798-BE77107E6739}" srcOrd="1" destOrd="0" presId="urn:microsoft.com/office/officeart/2005/8/layout/pyramid1"/>
    <dgm:cxn modelId="{D2F31906-7422-4B5C-9FA7-8069F2085C9B}" type="presParOf" srcId="{8D557F23-A95C-A241-96D5-CEA47BB88709}" destId="{443E9E70-232F-604F-A0DB-EF2B7BF71B95}" srcOrd="2" destOrd="0" presId="urn:microsoft.com/office/officeart/2005/8/layout/pyramid1"/>
    <dgm:cxn modelId="{E44FC215-4773-458C-BB60-E44869EEB53E}" type="presParOf" srcId="{443E9E70-232F-604F-A0DB-EF2B7BF71B95}" destId="{1E839BC7-50B5-704C-A403-C7E86CE2ABB2}" srcOrd="0" destOrd="2" presId="urn:microsoft.com/office/officeart/2005/8/layout/pyramid1"/>
    <dgm:cxn modelId="{BB431C92-5B00-4667-A94C-5093D6E44B3F}" type="presOf" srcId="{3EE8DE47-123D-8F49-BBFE-A406E1A0B630}" destId="{1E839BC7-50B5-704C-A403-C7E86CE2ABB2}" srcOrd="0" destOrd="0" presId="urn:microsoft.com/office/officeart/2005/8/layout/pyramid1"/>
    <dgm:cxn modelId="{455A7C2A-305A-46DE-BE59-832A22D642EC}" type="presParOf" srcId="{443E9E70-232F-604F-A0DB-EF2B7BF71B95}" destId="{AA2D1EC2-F730-C24A-8ECD-A85A140B74E5}" srcOrd="1" destOrd="2" presId="urn:microsoft.com/office/officeart/2005/8/layout/pyramid1"/>
    <dgm:cxn modelId="{E077A117-2EEB-402E-AC29-457DBE1B1B8E}" type="presOf" srcId="{3EE8DE47-123D-8F49-BBFE-A406E1A0B630}" destId="{AA2D1EC2-F730-C24A-8ECD-A85A140B74E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418667" cy="5418667"/>
        <a:chOff x="0" y="0"/>
        <a:chExt cx="5418667" cy="5418667"/>
      </a:xfrm>
      <a:scene3d>
        <a:camera prst="perspectiveHeroicExtremeRightFacing" zoom="82000">
          <a:rot lat="21300000" lon="20400000" rev="180000"/>
        </a:camera>
        <a:lightRig rig="morning" dir="t">
          <a:rot lat="0" lon="0" rev="20400000"/>
        </a:lightRig>
      </a:scene3d>
    </dsp:grpSpPr>
    <dsp:sp modelId="{713177D3-FBD4-40A9-93DA-A5A27F6CFA4A}">
      <dsp:nvSpPr>
        <dsp:cNvPr id="3" name="饼形 2"/>
        <dsp:cNvSpPr/>
      </dsp:nvSpPr>
      <dsp:spPr bwMode="white">
        <a:xfrm>
          <a:off x="1846563" y="339090"/>
          <a:ext cx="4551680" cy="4551680"/>
        </a:xfrm>
        <a:prstGeom prst="pie">
          <a:avLst>
            <a:gd name="adj1" fmla="val 16200000"/>
            <a:gd name="adj2" fmla="val 0"/>
          </a:avLst>
        </a:prstGeom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hemeClr val="lt1"/>
        </a:lnRef>
        <a:fillRef idx="1">
          <a:schemeClr val="accent2"/>
        </a:fillRef>
        <a:effectRef idx="2">
          <a:scrgbClr r="0" g="0" b="0"/>
        </a:effectRef>
        <a:fontRef idx="minor">
          <a:schemeClr val="lt1"/>
        </a:fontRef>
      </dsp:style>
      <dsp:txBody>
        <a:bodyPr lIns="39370" tIns="39370" rIns="39370" bIns="39370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多模</a:t>
          </a:r>
        </a:p>
      </dsp:txBody>
      <dsp:txXfrm>
        <a:off x="1846563" y="339090"/>
        <a:ext cx="4551680" cy="4551680"/>
      </dsp:txXfrm>
    </dsp:sp>
    <dsp:sp modelId="{25C2FA82-6C9F-4B40-91A9-85792F34E597}">
      <dsp:nvSpPr>
        <dsp:cNvPr id="4" name="饼形 3"/>
        <dsp:cNvSpPr/>
      </dsp:nvSpPr>
      <dsp:spPr bwMode="white">
        <a:xfrm>
          <a:off x="1846563" y="491897"/>
          <a:ext cx="4551680" cy="4551680"/>
        </a:xfrm>
        <a:prstGeom prst="pie">
          <a:avLst>
            <a:gd name="adj1" fmla="val 0"/>
            <a:gd name="adj2" fmla="val 5400000"/>
          </a:avLst>
        </a:prstGeom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hemeClr val="lt1"/>
        </a:lnRef>
        <a:fillRef idx="1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39370" tIns="39370" rIns="39370" bIns="39370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O</a:t>
          </a:r>
          <a:endParaRPr lang="en-US" altLang="zh-CN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兼容</a:t>
          </a:r>
        </a:p>
      </dsp:txBody>
      <dsp:txXfrm>
        <a:off x="1846563" y="491897"/>
        <a:ext cx="4551680" cy="4551680"/>
      </dsp:txXfrm>
    </dsp:sp>
    <dsp:sp modelId="{6CAC09F3-2BFB-4A40-96CF-7B6295A64EE6}">
      <dsp:nvSpPr>
        <dsp:cNvPr id="5" name="饼形 4"/>
        <dsp:cNvSpPr/>
      </dsp:nvSpPr>
      <dsp:spPr bwMode="white">
        <a:xfrm>
          <a:off x="1693757" y="491897"/>
          <a:ext cx="4551680" cy="4551680"/>
        </a:xfrm>
        <a:prstGeom prst="pie">
          <a:avLst>
            <a:gd name="adj1" fmla="val 5400000"/>
            <a:gd name="adj2" fmla="val 10800000"/>
          </a:avLst>
        </a:prstGeom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hemeClr val="lt1"/>
        </a:lnRef>
        <a:fillRef idx="1">
          <a:schemeClr val="accent4"/>
        </a:fillRef>
        <a:effectRef idx="2">
          <a:scrgbClr r="0" g="0" b="0"/>
        </a:effectRef>
        <a:fontRef idx="minor">
          <a:schemeClr val="lt1"/>
        </a:fontRef>
      </dsp:style>
      <dsp:txBody>
        <a:bodyPr lIns="39370" tIns="39370" rIns="39370" bIns="39370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企业级</a:t>
          </a:r>
        </a:p>
      </dsp:txBody>
      <dsp:txXfrm>
        <a:off x="1693757" y="491897"/>
        <a:ext cx="4551680" cy="4551680"/>
      </dsp:txXfrm>
    </dsp:sp>
    <dsp:sp modelId="{2DBB31D2-61AB-41C3-A589-B5067406B187}">
      <dsp:nvSpPr>
        <dsp:cNvPr id="6" name="饼形 5"/>
        <dsp:cNvSpPr/>
      </dsp:nvSpPr>
      <dsp:spPr bwMode="white">
        <a:xfrm>
          <a:off x="1693757" y="339090"/>
          <a:ext cx="4551680" cy="4551680"/>
        </a:xfrm>
        <a:prstGeom prst="pie">
          <a:avLst>
            <a:gd name="adj1" fmla="val 10800000"/>
            <a:gd name="adj2" fmla="val 16200000"/>
          </a:avLst>
        </a:prstGeom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hemeClr val="lt1"/>
        </a:lnRef>
        <a:fillRef idx="1">
          <a:schemeClr val="accent5"/>
        </a:fillRef>
        <a:effectRef idx="2">
          <a:scrgbClr r="0" g="0" b="0"/>
        </a:effectRef>
        <a:fontRef idx="minor">
          <a:schemeClr val="lt1"/>
        </a:fontRef>
      </dsp:style>
      <dsp:txBody>
        <a:bodyPr lIns="39370" tIns="39370" rIns="39370" bIns="39370" anchor="ctr"/>
        <a:lstStyle>
          <a:lvl1pPr algn="ctr">
            <a:defRPr sz="31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混合</a:t>
          </a:r>
          <a:endParaRPr lang="en-US" altLang="zh-CN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负载</a:t>
          </a:r>
        </a:p>
      </dsp:txBody>
      <dsp:txXfrm>
        <a:off x="1693757" y="339090"/>
        <a:ext cx="4551680" cy="4551680"/>
      </dsp:txXfrm>
    </dsp:sp>
    <dsp:sp modelId="{26A55645-A6AF-43C0-8B3B-A47A9332FCB0}">
      <dsp:nvSpPr>
        <dsp:cNvPr id="7" name="环形箭头 6"/>
        <dsp:cNvSpPr/>
      </dsp:nvSpPr>
      <dsp:spPr bwMode="white">
        <a:xfrm>
          <a:off x="1596221" y="88748"/>
          <a:ext cx="5052365" cy="5052365"/>
        </a:xfrm>
        <a:prstGeom prst="circularArrow">
          <a:avLst>
            <a:gd name="adj1" fmla="val 5000"/>
            <a:gd name="adj2" fmla="val 360000"/>
            <a:gd name="adj3" fmla="val -360000"/>
            <a:gd name="adj4" fmla="val 16200000"/>
            <a:gd name="adj5" fmla="val 5500"/>
          </a:avLst>
        </a:prstGeom>
        <a:sp3d z="635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1">
          <a:schemeClr val="accent2"/>
        </a:fillRef>
        <a:effectRef idx="2">
          <a:scrgbClr r="0" g="0" b="0"/>
        </a:effectRef>
        <a:fontRef idx="minor">
          <a:schemeClr val="lt1"/>
        </a:fontRef>
      </dsp:style>
      <dsp:txXfrm>
        <a:off x="1596221" y="88748"/>
        <a:ext cx="5052365" cy="5052365"/>
      </dsp:txXfrm>
    </dsp:sp>
    <dsp:sp modelId="{3AE59E7D-C3D6-4414-957F-9C4AA808BBEC}">
      <dsp:nvSpPr>
        <dsp:cNvPr id="8" name="环形箭头 7"/>
        <dsp:cNvSpPr/>
      </dsp:nvSpPr>
      <dsp:spPr bwMode="white">
        <a:xfrm>
          <a:off x="1596221" y="241554"/>
          <a:ext cx="5052365" cy="5052365"/>
        </a:xfrm>
        <a:prstGeom prst="circularArrow">
          <a:avLst>
            <a:gd name="adj1" fmla="val 5000"/>
            <a:gd name="adj2" fmla="val 360000"/>
            <a:gd name="adj3" fmla="val 5040000"/>
            <a:gd name="adj4" fmla="val 0"/>
            <a:gd name="adj5" fmla="val 5500"/>
          </a:avLst>
        </a:prstGeom>
        <a:sp3d z="635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1">
          <a:schemeClr val="accent3"/>
        </a:fillRef>
        <a:effectRef idx="2">
          <a:scrgbClr r="0" g="0" b="0"/>
        </a:effectRef>
        <a:fontRef idx="minor">
          <a:schemeClr val="lt1"/>
        </a:fontRef>
      </dsp:style>
      <dsp:txXfrm>
        <a:off x="1596221" y="241554"/>
        <a:ext cx="5052365" cy="5052365"/>
      </dsp:txXfrm>
    </dsp:sp>
    <dsp:sp modelId="{2E5D1B07-4A4B-448F-B4DD-F1A916934303}">
      <dsp:nvSpPr>
        <dsp:cNvPr id="9" name="环形箭头 8"/>
        <dsp:cNvSpPr/>
      </dsp:nvSpPr>
      <dsp:spPr bwMode="white">
        <a:xfrm>
          <a:off x="1443414" y="241554"/>
          <a:ext cx="5052365" cy="5052365"/>
        </a:xfrm>
        <a:prstGeom prst="circularArrow">
          <a:avLst>
            <a:gd name="adj1" fmla="val 5000"/>
            <a:gd name="adj2" fmla="val 360000"/>
            <a:gd name="adj3" fmla="val 10440000"/>
            <a:gd name="adj4" fmla="val 5400000"/>
            <a:gd name="adj5" fmla="val 5500"/>
          </a:avLst>
        </a:prstGeom>
        <a:sp3d z="635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1">
          <a:schemeClr val="accent4"/>
        </a:fillRef>
        <a:effectRef idx="2">
          <a:scrgbClr r="0" g="0" b="0"/>
        </a:effectRef>
        <a:fontRef idx="minor">
          <a:schemeClr val="lt1"/>
        </a:fontRef>
      </dsp:style>
      <dsp:txXfrm>
        <a:off x="1443414" y="241554"/>
        <a:ext cx="5052365" cy="5052365"/>
      </dsp:txXfrm>
    </dsp:sp>
    <dsp:sp modelId="{C23F17C5-B3C4-43AC-B1A6-6ABC8085D616}">
      <dsp:nvSpPr>
        <dsp:cNvPr id="10" name="环形箭头 9"/>
        <dsp:cNvSpPr/>
      </dsp:nvSpPr>
      <dsp:spPr bwMode="white">
        <a:xfrm>
          <a:off x="1443414" y="88748"/>
          <a:ext cx="5052365" cy="5052365"/>
        </a:xfrm>
        <a:prstGeom prst="circularArrow">
          <a:avLst>
            <a:gd name="adj1" fmla="val 5000"/>
            <a:gd name="adj2" fmla="val 360000"/>
            <a:gd name="adj3" fmla="val 15840000"/>
            <a:gd name="adj4" fmla="val 10800000"/>
            <a:gd name="adj5" fmla="val 5500"/>
          </a:avLst>
        </a:prstGeom>
        <a:sp3d z="635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hemeClr val="lt1">
            <a:hueOff val="0"/>
            <a:satOff val="0"/>
            <a:lumOff val="0"/>
            <a:alpha val="100000"/>
          </a:schemeClr>
        </a:lnRef>
        <a:fillRef idx="1">
          <a:schemeClr val="accent5"/>
        </a:fillRef>
        <a:effectRef idx="2">
          <a:scrgbClr r="0" g="0" b="0"/>
        </a:effectRef>
        <a:fontRef idx="minor">
          <a:schemeClr val="lt1"/>
        </a:fontRef>
      </dsp:style>
      <dsp:txXfrm>
        <a:off x="1443414" y="88748"/>
        <a:ext cx="5052365" cy="50523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972800" cy="4525433"/>
        <a:chOff x="0" y="0"/>
        <a:chExt cx="10972800" cy="4525433"/>
      </a:xfrm>
    </dsp:grpSpPr>
    <dsp:sp modelId="{5EB63D7C-DED6-42E3-BB3B-2267E1050FD2}">
      <dsp:nvSpPr>
        <dsp:cNvPr id="5" name="空心弧 4"/>
        <dsp:cNvSpPr/>
      </dsp:nvSpPr>
      <dsp:spPr bwMode="white">
        <a:xfrm>
          <a:off x="3520606" y="388190"/>
          <a:ext cx="3931588" cy="3931588"/>
        </a:xfrm>
        <a:prstGeom prst="blockArc">
          <a:avLst>
            <a:gd name="adj1" fmla="val 16199999"/>
            <a:gd name="adj2" fmla="val 19285714"/>
            <a:gd name="adj3" fmla="val 3325"/>
          </a:avLst>
        </a:prstGeom>
        <a:sp3d z="-182000"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520606" y="388190"/>
        <a:ext cx="3931588" cy="3931588"/>
      </dsp:txXfrm>
    </dsp:sp>
    <dsp:sp modelId="{BE17EBB4-B293-4543-957D-C949F4C023D0}">
      <dsp:nvSpPr>
        <dsp:cNvPr id="7" name="空心弧 6"/>
        <dsp:cNvSpPr/>
      </dsp:nvSpPr>
      <dsp:spPr bwMode="white">
        <a:xfrm>
          <a:off x="3520606" y="388190"/>
          <a:ext cx="3931588" cy="3931588"/>
        </a:xfrm>
        <a:prstGeom prst="blockArc">
          <a:avLst>
            <a:gd name="adj1" fmla="val 19285714"/>
            <a:gd name="adj2" fmla="val 771428"/>
            <a:gd name="adj3" fmla="val 3325"/>
          </a:avLst>
        </a:prstGeom>
        <a:sp3d z="-182000"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1770000"/>
            <a:satOff val="2484"/>
            <a:lumOff val="215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520606" y="388190"/>
        <a:ext cx="3931588" cy="3931588"/>
      </dsp:txXfrm>
    </dsp:sp>
    <dsp:sp modelId="{7E5542D3-CCE0-427A-9CBD-EF7A55EB68F9}">
      <dsp:nvSpPr>
        <dsp:cNvPr id="9" name="空心弧 8"/>
        <dsp:cNvSpPr/>
      </dsp:nvSpPr>
      <dsp:spPr bwMode="white">
        <a:xfrm>
          <a:off x="3520606" y="388190"/>
          <a:ext cx="3931588" cy="3931588"/>
        </a:xfrm>
        <a:prstGeom prst="blockArc">
          <a:avLst>
            <a:gd name="adj1" fmla="val 771428"/>
            <a:gd name="adj2" fmla="val 3857142"/>
            <a:gd name="adj3" fmla="val 3325"/>
          </a:avLst>
        </a:prstGeom>
        <a:sp3d z="-182000"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3540000"/>
            <a:satOff val="4967"/>
            <a:lumOff val="43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520606" y="388190"/>
        <a:ext cx="3931588" cy="3931588"/>
      </dsp:txXfrm>
    </dsp:sp>
    <dsp:sp modelId="{7E5E3600-387E-407B-9DFA-A730B1A8B2EA}">
      <dsp:nvSpPr>
        <dsp:cNvPr id="11" name="空心弧 10"/>
        <dsp:cNvSpPr/>
      </dsp:nvSpPr>
      <dsp:spPr bwMode="white">
        <a:xfrm>
          <a:off x="3520606" y="388190"/>
          <a:ext cx="3931588" cy="3931588"/>
        </a:xfrm>
        <a:prstGeom prst="blockArc">
          <a:avLst>
            <a:gd name="adj1" fmla="val 3857142"/>
            <a:gd name="adj2" fmla="val 6942857"/>
            <a:gd name="adj3" fmla="val 3325"/>
          </a:avLst>
        </a:prstGeom>
        <a:sp3d z="-182000"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5310000"/>
            <a:satOff val="7451"/>
            <a:lumOff val="647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520606" y="388190"/>
        <a:ext cx="3931588" cy="3931588"/>
      </dsp:txXfrm>
    </dsp:sp>
    <dsp:sp modelId="{9339A07C-3B6C-4371-9317-48BAF150A015}">
      <dsp:nvSpPr>
        <dsp:cNvPr id="13" name="空心弧 12"/>
        <dsp:cNvSpPr/>
      </dsp:nvSpPr>
      <dsp:spPr bwMode="white">
        <a:xfrm>
          <a:off x="3520606" y="388190"/>
          <a:ext cx="3931588" cy="3931588"/>
        </a:xfrm>
        <a:prstGeom prst="blockArc">
          <a:avLst>
            <a:gd name="adj1" fmla="val 6942857"/>
            <a:gd name="adj2" fmla="val 10028571"/>
            <a:gd name="adj3" fmla="val 3325"/>
          </a:avLst>
        </a:prstGeom>
        <a:sp3d z="-182000"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7080000"/>
            <a:satOff val="9935"/>
            <a:lumOff val="8627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520606" y="388190"/>
        <a:ext cx="3931588" cy="3931588"/>
      </dsp:txXfrm>
    </dsp:sp>
    <dsp:sp modelId="{B9A80CBC-1A44-488B-9B84-425457321622}">
      <dsp:nvSpPr>
        <dsp:cNvPr id="15" name="空心弧 14"/>
        <dsp:cNvSpPr/>
      </dsp:nvSpPr>
      <dsp:spPr bwMode="white">
        <a:xfrm>
          <a:off x="3520606" y="388190"/>
          <a:ext cx="3931588" cy="3931588"/>
        </a:xfrm>
        <a:prstGeom prst="blockArc">
          <a:avLst>
            <a:gd name="adj1" fmla="val 10028571"/>
            <a:gd name="adj2" fmla="val 13114285"/>
            <a:gd name="adj3" fmla="val 3325"/>
          </a:avLst>
        </a:prstGeom>
        <a:sp3d z="-182000"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8850000"/>
            <a:satOff val="12418"/>
            <a:lumOff val="1078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520606" y="388190"/>
        <a:ext cx="3931588" cy="3931588"/>
      </dsp:txXfrm>
    </dsp:sp>
    <dsp:sp modelId="{EC6B37C9-5F7B-46C0-8B6E-AE781ED85498}">
      <dsp:nvSpPr>
        <dsp:cNvPr id="17" name="空心弧 16"/>
        <dsp:cNvSpPr/>
      </dsp:nvSpPr>
      <dsp:spPr bwMode="white">
        <a:xfrm>
          <a:off x="3520606" y="388190"/>
          <a:ext cx="3931588" cy="3931588"/>
        </a:xfrm>
        <a:prstGeom prst="blockArc">
          <a:avLst>
            <a:gd name="adj1" fmla="val 13114285"/>
            <a:gd name="adj2" fmla="val 16199999"/>
            <a:gd name="adj3" fmla="val 3325"/>
          </a:avLst>
        </a:prstGeom>
        <a:sp3d z="-182000"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10620000"/>
            <a:satOff val="14902"/>
            <a:lumOff val="1294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520606" y="388190"/>
        <a:ext cx="3931588" cy="3931588"/>
      </dsp:txXfrm>
    </dsp:sp>
    <dsp:sp modelId="{6E053A36-8408-4F33-85CD-1561FB5AE764}">
      <dsp:nvSpPr>
        <dsp:cNvPr id="3" name="椭圆 2"/>
        <dsp:cNvSpPr/>
      </dsp:nvSpPr>
      <dsp:spPr bwMode="white">
        <a:xfrm>
          <a:off x="4756719" y="1624303"/>
          <a:ext cx="1459362" cy="1459362"/>
        </a:xfrm>
        <a:prstGeom prst="ellipse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4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20320" tIns="20320" rIns="20320" bIns="2032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用户</a:t>
          </a:r>
          <a:endParaRPr sz="6500">
            <a:latin typeface="Microsoft YaHei Bold" panose="020B0703020204020201" charset="-122"/>
            <a:ea typeface="Microsoft YaHei Bold" panose="020B0703020204020201" charset="-122"/>
          </a:endParaRPr>
        </a:p>
      </dsp:txBody>
      <dsp:txXfrm>
        <a:off x="4756719" y="1624303"/>
        <a:ext cx="1459362" cy="1459362"/>
      </dsp:txXfrm>
    </dsp:sp>
    <dsp:sp modelId="{B0EBD7B4-295D-4ECE-AD2D-798FA5EC0034}">
      <dsp:nvSpPr>
        <dsp:cNvPr id="4" name="椭圆 3"/>
        <dsp:cNvSpPr/>
      </dsp:nvSpPr>
      <dsp:spPr bwMode="white">
        <a:xfrm>
          <a:off x="4975623" y="0"/>
          <a:ext cx="1021553" cy="1021553"/>
        </a:xfrm>
        <a:prstGeom prst="ellipse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20320" tIns="20320" rIns="20320" bIns="20320" anchor="ctr"/>
        <a:lstStyle>
          <a:lvl1pPr algn="ctr">
            <a:defRPr sz="6100"/>
          </a:lvl1pPr>
          <a:lvl2pPr marL="285750" indent="-285750" algn="ctr">
            <a:defRPr sz="4700"/>
          </a:lvl2pPr>
          <a:lvl3pPr marL="571500" indent="-285750" algn="ctr">
            <a:defRPr sz="4700"/>
          </a:lvl3pPr>
          <a:lvl4pPr marL="857250" indent="-285750" algn="ctr">
            <a:defRPr sz="4700"/>
          </a:lvl4pPr>
          <a:lvl5pPr marL="1143000" indent="-285750" algn="ctr">
            <a:defRPr sz="4700"/>
          </a:lvl5pPr>
          <a:lvl6pPr marL="1428750" indent="-285750" algn="ctr">
            <a:defRPr sz="4700"/>
          </a:lvl6pPr>
          <a:lvl7pPr marL="1714500" indent="-285750" algn="ctr">
            <a:defRPr sz="4700"/>
          </a:lvl7pPr>
          <a:lvl8pPr marL="2000250" indent="-285750" algn="ctr">
            <a:defRPr sz="4700"/>
          </a:lvl8pPr>
          <a:lvl9pPr marL="2286000" indent="-285750" algn="ctr">
            <a:defRPr sz="4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高校</a:t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sp:txBody>
      <dsp:txXfrm>
        <a:off x="4975623" y="0"/>
        <a:ext cx="1021553" cy="1021553"/>
      </dsp:txXfrm>
    </dsp:sp>
    <dsp:sp modelId="{97665796-54AC-4C30-9C00-E25350277345}">
      <dsp:nvSpPr>
        <dsp:cNvPr id="6" name="椭圆 5"/>
        <dsp:cNvSpPr/>
      </dsp:nvSpPr>
      <dsp:spPr bwMode="white">
        <a:xfrm>
          <a:off x="6416701" y="693986"/>
          <a:ext cx="1021553" cy="1021553"/>
        </a:xfrm>
        <a:prstGeom prst="ellipse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1770000"/>
            <a:satOff val="2484"/>
            <a:lumOff val="2157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20320" tIns="20320" rIns="20320" bIns="20320" anchor="ctr"/>
        <a:lstStyle>
          <a:lvl1pPr algn="ctr">
            <a:defRPr sz="6100"/>
          </a:lvl1pPr>
          <a:lvl2pPr marL="285750" indent="-285750" algn="ctr">
            <a:defRPr sz="4700"/>
          </a:lvl2pPr>
          <a:lvl3pPr marL="571500" indent="-285750" algn="ctr">
            <a:defRPr sz="4700"/>
          </a:lvl3pPr>
          <a:lvl4pPr marL="857250" indent="-285750" algn="ctr">
            <a:defRPr sz="4700"/>
          </a:lvl4pPr>
          <a:lvl5pPr marL="1143000" indent="-285750" algn="ctr">
            <a:defRPr sz="4700"/>
          </a:lvl5pPr>
          <a:lvl6pPr marL="1428750" indent="-285750" algn="ctr">
            <a:defRPr sz="4700"/>
          </a:lvl6pPr>
          <a:lvl7pPr marL="1714500" indent="-285750" algn="ctr">
            <a:defRPr sz="4700"/>
          </a:lvl7pPr>
          <a:lvl8pPr marL="2000250" indent="-285750" algn="ctr">
            <a:defRPr sz="4700"/>
          </a:lvl8pPr>
          <a:lvl9pPr marL="2286000" indent="-285750" algn="ctr">
            <a:defRPr sz="4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软件</a:t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开发商</a:t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sp:txBody>
      <dsp:txXfrm>
        <a:off x="6416701" y="693986"/>
        <a:ext cx="1021553" cy="1021553"/>
      </dsp:txXfrm>
    </dsp:sp>
    <dsp:sp modelId="{34E49D82-99BB-49C9-85D4-76D282FD86FB}">
      <dsp:nvSpPr>
        <dsp:cNvPr id="8" name="椭圆 7"/>
        <dsp:cNvSpPr/>
      </dsp:nvSpPr>
      <dsp:spPr bwMode="white">
        <a:xfrm>
          <a:off x="6772618" y="2253360"/>
          <a:ext cx="1021553" cy="1021553"/>
        </a:xfrm>
        <a:prstGeom prst="ellipse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3540000"/>
            <a:satOff val="4967"/>
            <a:lumOff val="4314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20320" tIns="20320" rIns="20320" bIns="20320" anchor="ctr"/>
        <a:lstStyle>
          <a:lvl1pPr algn="ctr">
            <a:defRPr sz="6100"/>
          </a:lvl1pPr>
          <a:lvl2pPr marL="285750" indent="-285750" algn="ctr">
            <a:defRPr sz="4700"/>
          </a:lvl2pPr>
          <a:lvl3pPr marL="571500" indent="-285750" algn="ctr">
            <a:defRPr sz="4700"/>
          </a:lvl3pPr>
          <a:lvl4pPr marL="857250" indent="-285750" algn="ctr">
            <a:defRPr sz="4700"/>
          </a:lvl4pPr>
          <a:lvl5pPr marL="1143000" indent="-285750" algn="ctr">
            <a:defRPr sz="4700"/>
          </a:lvl5pPr>
          <a:lvl6pPr marL="1428750" indent="-285750" algn="ctr">
            <a:defRPr sz="4700"/>
          </a:lvl6pPr>
          <a:lvl7pPr marL="1714500" indent="-285750" algn="ctr">
            <a:defRPr sz="4700"/>
          </a:lvl7pPr>
          <a:lvl8pPr marL="2000250" indent="-285750" algn="ctr">
            <a:defRPr sz="4700"/>
          </a:lvl8pPr>
          <a:lvl9pPr marL="2286000" indent="-285750" algn="ctr">
            <a:defRPr sz="4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云、数据库</a:t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厂商</a:t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sp:txBody>
      <dsp:txXfrm>
        <a:off x="6772618" y="2253360"/>
        <a:ext cx="1021553" cy="1021553"/>
      </dsp:txXfrm>
    </dsp:sp>
    <dsp:sp modelId="{EA06AA8A-1CD4-4F5C-AA7E-F2D9669289EA}">
      <dsp:nvSpPr>
        <dsp:cNvPr id="10" name="椭圆 9"/>
        <dsp:cNvSpPr/>
      </dsp:nvSpPr>
      <dsp:spPr bwMode="white">
        <a:xfrm>
          <a:off x="5775361" y="3503880"/>
          <a:ext cx="1021553" cy="1021553"/>
        </a:xfrm>
        <a:prstGeom prst="ellipse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5310000"/>
            <a:satOff val="7451"/>
            <a:lumOff val="6471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20320" tIns="20320" rIns="20320" bIns="20320" anchor="ctr"/>
        <a:lstStyle>
          <a:lvl1pPr algn="ctr">
            <a:defRPr sz="6100"/>
          </a:lvl1pPr>
          <a:lvl2pPr marL="285750" indent="-285750" algn="ctr">
            <a:defRPr sz="4700"/>
          </a:lvl2pPr>
          <a:lvl3pPr marL="571500" indent="-285750" algn="ctr">
            <a:defRPr sz="4700"/>
          </a:lvl3pPr>
          <a:lvl4pPr marL="857250" indent="-285750" algn="ctr">
            <a:defRPr sz="4700"/>
          </a:lvl4pPr>
          <a:lvl5pPr marL="1143000" indent="-285750" algn="ctr">
            <a:defRPr sz="4700"/>
          </a:lvl5pPr>
          <a:lvl6pPr marL="1428750" indent="-285750" algn="ctr">
            <a:defRPr sz="4700"/>
          </a:lvl6pPr>
          <a:lvl7pPr marL="1714500" indent="-285750" algn="ctr">
            <a:defRPr sz="4700"/>
          </a:lvl7pPr>
          <a:lvl8pPr marL="2000250" indent="-285750" algn="ctr">
            <a:defRPr sz="4700"/>
          </a:lvl8pPr>
          <a:lvl9pPr marL="2286000" indent="-285750" algn="ctr">
            <a:defRPr sz="4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硬件</a:t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厂商</a:t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sp:txBody>
      <dsp:txXfrm>
        <a:off x="5775361" y="3503880"/>
        <a:ext cx="1021553" cy="1021553"/>
      </dsp:txXfrm>
    </dsp:sp>
    <dsp:sp modelId="{3CCF55FE-8EC8-4E7E-BFBF-125942361F0C}">
      <dsp:nvSpPr>
        <dsp:cNvPr id="12" name="椭圆 11"/>
        <dsp:cNvSpPr/>
      </dsp:nvSpPr>
      <dsp:spPr bwMode="white">
        <a:xfrm>
          <a:off x="4175886" y="3503880"/>
          <a:ext cx="1021553" cy="1021553"/>
        </a:xfrm>
        <a:prstGeom prst="ellipse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7080000"/>
            <a:satOff val="9935"/>
            <a:lumOff val="8627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20320" tIns="20320" rIns="20320" bIns="20320" anchor="ctr"/>
        <a:lstStyle>
          <a:lvl1pPr algn="ctr">
            <a:defRPr sz="6100"/>
          </a:lvl1pPr>
          <a:lvl2pPr marL="285750" indent="-285750" algn="ctr">
            <a:defRPr sz="4700"/>
          </a:lvl2pPr>
          <a:lvl3pPr marL="571500" indent="-285750" algn="ctr">
            <a:defRPr sz="4700"/>
          </a:lvl3pPr>
          <a:lvl4pPr marL="857250" indent="-285750" algn="ctr">
            <a:defRPr sz="4700"/>
          </a:lvl4pPr>
          <a:lvl5pPr marL="1143000" indent="-285750" algn="ctr">
            <a:defRPr sz="4700"/>
          </a:lvl5pPr>
          <a:lvl6pPr marL="1428750" indent="-285750" algn="ctr">
            <a:defRPr sz="4700"/>
          </a:lvl6pPr>
          <a:lvl7pPr marL="1714500" indent="-285750" algn="ctr">
            <a:defRPr sz="4700"/>
          </a:lvl7pPr>
          <a:lvl8pPr marL="2000250" indent="-285750" algn="ctr">
            <a:defRPr sz="4700"/>
          </a:lvl8pPr>
          <a:lvl9pPr marL="2286000" indent="-285750" algn="ctr">
            <a:defRPr sz="4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培训</a:t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机构</a:t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sp:txBody>
      <dsp:txXfrm>
        <a:off x="4175886" y="3503880"/>
        <a:ext cx="1021553" cy="1021553"/>
      </dsp:txXfrm>
    </dsp:sp>
    <dsp:sp modelId="{B2972C93-F6BA-45DA-AFF9-9BE2EC52A157}">
      <dsp:nvSpPr>
        <dsp:cNvPr id="14" name="椭圆 13"/>
        <dsp:cNvSpPr/>
      </dsp:nvSpPr>
      <dsp:spPr bwMode="white">
        <a:xfrm>
          <a:off x="3178629" y="2253360"/>
          <a:ext cx="1021553" cy="1021553"/>
        </a:xfrm>
        <a:prstGeom prst="ellipse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8850000"/>
            <a:satOff val="12418"/>
            <a:lumOff val="10784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20320" tIns="20320" rIns="20320" bIns="20320" anchor="ctr"/>
        <a:lstStyle>
          <a:lvl1pPr algn="ctr">
            <a:defRPr sz="6100"/>
          </a:lvl1pPr>
          <a:lvl2pPr marL="285750" indent="-285750" algn="ctr">
            <a:defRPr sz="4700"/>
          </a:lvl2pPr>
          <a:lvl3pPr marL="571500" indent="-285750" algn="ctr">
            <a:defRPr sz="4700"/>
          </a:lvl3pPr>
          <a:lvl4pPr marL="857250" indent="-285750" algn="ctr">
            <a:defRPr sz="4700"/>
          </a:lvl4pPr>
          <a:lvl5pPr marL="1143000" indent="-285750" algn="ctr">
            <a:defRPr sz="4700"/>
          </a:lvl5pPr>
          <a:lvl6pPr marL="1428750" indent="-285750" algn="ctr">
            <a:defRPr sz="4700"/>
          </a:lvl6pPr>
          <a:lvl7pPr marL="1714500" indent="-285750" algn="ctr">
            <a:defRPr sz="4700"/>
          </a:lvl7pPr>
          <a:lvl8pPr marL="2000250" indent="-285750" algn="ctr">
            <a:defRPr sz="4700"/>
          </a:lvl8pPr>
          <a:lvl9pPr marL="2286000" indent="-285750" algn="ctr">
            <a:defRPr sz="4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开源</a:t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社区</a:t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sp:txBody>
      <dsp:txXfrm>
        <a:off x="3178629" y="2253360"/>
        <a:ext cx="1021553" cy="1021553"/>
      </dsp:txXfrm>
    </dsp:sp>
    <dsp:sp modelId="{C6E6967C-A9A1-4BD7-8B78-967F8935A722}">
      <dsp:nvSpPr>
        <dsp:cNvPr id="16" name="椭圆 15"/>
        <dsp:cNvSpPr/>
      </dsp:nvSpPr>
      <dsp:spPr bwMode="white">
        <a:xfrm>
          <a:off x="3534546" y="693986"/>
          <a:ext cx="1021553" cy="1021553"/>
        </a:xfrm>
        <a:prstGeom prst="ellipse">
          <a:avLst/>
        </a:prstGeom>
        <a:sp3d contourW="19050" prstMaterial="metal">
          <a:bevelT w="88900" h="203200"/>
          <a:bevelB w="165100" h="254000"/>
        </a:sp3d>
      </dsp:spPr>
      <dsp:style>
        <a:lnRef idx="0">
          <a:schemeClr val="lt1"/>
        </a:lnRef>
        <a:fillRef idx="1">
          <a:schemeClr val="accent5">
            <a:hueOff val="10620000"/>
            <a:satOff val="14902"/>
            <a:lumOff val="12941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20320" tIns="20320" rIns="20320" bIns="20320" anchor="ctr"/>
        <a:lstStyle>
          <a:lvl1pPr algn="ctr">
            <a:defRPr sz="6100"/>
          </a:lvl1pPr>
          <a:lvl2pPr marL="285750" indent="-285750" algn="ctr">
            <a:defRPr sz="4700"/>
          </a:lvl2pPr>
          <a:lvl3pPr marL="571500" indent="-285750" algn="ctr">
            <a:defRPr sz="4700"/>
          </a:lvl3pPr>
          <a:lvl4pPr marL="857250" indent="-285750" algn="ctr">
            <a:defRPr sz="4700"/>
          </a:lvl4pPr>
          <a:lvl5pPr marL="1143000" indent="-285750" algn="ctr">
            <a:defRPr sz="4700"/>
          </a:lvl5pPr>
          <a:lvl6pPr marL="1428750" indent="-285750" algn="ctr">
            <a:defRPr sz="4700"/>
          </a:lvl6pPr>
          <a:lvl7pPr marL="1714500" indent="-285750" algn="ctr">
            <a:defRPr sz="4700"/>
          </a:lvl7pPr>
          <a:lvl8pPr marL="2000250" indent="-285750" algn="ctr">
            <a:defRPr sz="4700"/>
          </a:lvl8pPr>
          <a:lvl9pPr marL="2286000" indent="-285750" algn="ctr">
            <a:defRPr sz="4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服务</a:t>
          </a:r>
          <a:endParaRPr lang="en-US" altLang="zh-CN" sz="1600">
            <a:latin typeface="Microsoft YaHei Bold" panose="020B0703020204020201" charset="-122"/>
            <a:ea typeface="Microsoft YaHei Bold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>
              <a:latin typeface="Microsoft YaHei Bold" panose="020B0703020204020201" charset="-122"/>
              <a:ea typeface="Microsoft YaHei Bold" panose="020B0703020204020201" charset="-122"/>
            </a:rPr>
            <a:t>提供商</a:t>
          </a:r>
          <a:endParaRPr sz="6100">
            <a:latin typeface="Microsoft YaHei Bold" panose="020B0703020204020201" charset="-122"/>
            <a:ea typeface="Microsoft YaHei Bold" panose="020B0703020204020201" charset="-122"/>
          </a:endParaRPr>
        </a:p>
      </dsp:txBody>
      <dsp:txXfrm>
        <a:off x="3534546" y="693986"/>
        <a:ext cx="1021553" cy="10215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513873" cy="4834467"/>
        <a:chOff x="0" y="0"/>
        <a:chExt cx="7513873" cy="4834467"/>
      </a:xfrm>
    </dsp:grpSpPr>
    <dsp:sp modelId="{8C77ECF3-9132-344F-B18B-1EDE4FE52DCF}">
      <dsp:nvSpPr>
        <dsp:cNvPr id="3" name="梯形 2"/>
        <dsp:cNvSpPr/>
      </dsp:nvSpPr>
      <dsp:spPr bwMode="white">
        <a:xfrm>
          <a:off x="3220231" y="0"/>
          <a:ext cx="1073410" cy="690638"/>
        </a:xfrm>
        <a:prstGeom prst="trapezoid">
          <a:avLst>
            <a:gd name="adj" fmla="val 77711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6510" tIns="16510" rIns="16510" bIns="165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参与</a:t>
          </a:r>
          <a:r>
            <a:rPr lang="zh-CN" altLang="en-US" sz="13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企业</a:t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开源项目贡献</a:t>
          </a:r>
          <a:endParaRPr sz="6500">
            <a:solidFill>
              <a:schemeClr val="tx1"/>
            </a:solidFill>
            <a:latin typeface="Microsoft YaHei Regular" panose="020B0703020204020201" charset="-122"/>
            <a:ea typeface="Microsoft YaHei Regular" panose="020B0703020204020201" charset="-122"/>
          </a:endParaRPr>
        </a:p>
      </dsp:txBody>
      <dsp:txXfrm>
        <a:off x="3220231" y="0"/>
        <a:ext cx="1073410" cy="690638"/>
      </dsp:txXfrm>
    </dsp:sp>
    <dsp:sp modelId="{DBB222BC-CE9C-F849-A3C9-C8E82B152BC5}">
      <dsp:nvSpPr>
        <dsp:cNvPr id="4" name="梯形 3"/>
        <dsp:cNvSpPr/>
      </dsp:nvSpPr>
      <dsp:spPr bwMode="white">
        <a:xfrm>
          <a:off x="2683526" y="690638"/>
          <a:ext cx="2146821" cy="690638"/>
        </a:xfrm>
        <a:prstGeom prst="trapezoid">
          <a:avLst>
            <a:gd name="adj" fmla="val 77711"/>
          </a:avLst>
        </a:prstGeom>
        <a:solidFill>
          <a:schemeClr val="accent2"/>
        </a:solidFill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6510" tIns="16510" rIns="16510" bIns="165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论文成果转化</a:t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(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开源项目实现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)</a:t>
          </a:r>
          <a:endParaRPr sz="6500">
            <a:solidFill>
              <a:schemeClr val="tx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sp:txBody>
      <dsp:txXfrm>
        <a:off x="2683526" y="690638"/>
        <a:ext cx="2146821" cy="690638"/>
      </dsp:txXfrm>
    </dsp:sp>
    <dsp:sp modelId="{41432B21-265D-6241-98C6-EAE51F59976C}">
      <dsp:nvSpPr>
        <dsp:cNvPr id="5" name="梯形 4"/>
        <dsp:cNvSpPr/>
      </dsp:nvSpPr>
      <dsp:spPr bwMode="white">
        <a:xfrm>
          <a:off x="2146821" y="1381276"/>
          <a:ext cx="3220231" cy="690638"/>
        </a:xfrm>
        <a:prstGeom prst="trapezoid">
          <a:avLst>
            <a:gd name="adj" fmla="val 77711"/>
          </a:avLst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6510" tIns="16510" rIns="16510" bIns="165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竞赛</a:t>
          </a:r>
          <a:endParaRPr lang="en-US" altLang="zh-CN" sz="1300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</a:endParaRPr>
        </a:p>
      </dsp:txBody>
      <dsp:txXfrm>
        <a:off x="2146821" y="1381276"/>
        <a:ext cx="3220231" cy="690638"/>
      </dsp:txXfrm>
    </dsp:sp>
    <dsp:sp modelId="{B48A5DEC-969E-7D4C-86F3-BF76156DAADB}">
      <dsp:nvSpPr>
        <dsp:cNvPr id="6" name="梯形 5"/>
        <dsp:cNvSpPr/>
      </dsp:nvSpPr>
      <dsp:spPr bwMode="white">
        <a:xfrm>
          <a:off x="1610116" y="2071914"/>
          <a:ext cx="4293642" cy="690638"/>
        </a:xfrm>
        <a:prstGeom prst="trapezoid">
          <a:avLst>
            <a:gd name="adj" fmla="val 77711"/>
          </a:avLst>
        </a:prstGeom>
        <a:solidFill>
          <a:schemeClr val="accent4"/>
        </a:solidFill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6510" tIns="16510" rIns="16510" bIns="165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认证</a:t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(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数据库人才认证体系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)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 </a:t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sp:txBody>
      <dsp:txXfrm>
        <a:off x="1610116" y="2071914"/>
        <a:ext cx="4293642" cy="690638"/>
      </dsp:txXfrm>
    </dsp:sp>
    <dsp:sp modelId="{E767FD2F-6C44-A745-BBA2-5C0A093353B5}">
      <dsp:nvSpPr>
        <dsp:cNvPr id="7" name="梯形 6"/>
        <dsp:cNvSpPr/>
      </dsp:nvSpPr>
      <dsp:spPr bwMode="white">
        <a:xfrm>
          <a:off x="1073410" y="2762553"/>
          <a:ext cx="5367052" cy="690638"/>
        </a:xfrm>
        <a:prstGeom prst="trapezoid">
          <a:avLst>
            <a:gd name="adj" fmla="val 77711"/>
          </a:avLst>
        </a:prstGeom>
        <a:solidFill>
          <a:schemeClr val="accent3"/>
        </a:solidFill>
      </dsp:spPr>
      <dsp:style>
        <a:lnRef idx="2">
          <a:schemeClr val="lt1"/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6510" tIns="16510" rIns="16510" bIns="165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毕业设计</a:t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(基于</a:t>
          </a:r>
          <a:r>
            <a:rPr lang="en-GB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issue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、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roadmap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、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commitfest</a:t>
          </a:r>
          <a:r>
            <a:rPr lang="en-GB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) </a:t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sp:txBody>
      <dsp:txXfrm>
        <a:off x="1073410" y="2762553"/>
        <a:ext cx="5367052" cy="690638"/>
      </dsp:txXfrm>
    </dsp:sp>
    <dsp:sp modelId="{7964DC20-7294-114A-99C7-53A321CD8379}">
      <dsp:nvSpPr>
        <dsp:cNvPr id="8" name="梯形 7"/>
        <dsp:cNvSpPr/>
      </dsp:nvSpPr>
      <dsp:spPr bwMode="white">
        <a:xfrm>
          <a:off x="536705" y="3453191"/>
          <a:ext cx="6440463" cy="690638"/>
        </a:xfrm>
        <a:prstGeom prst="trapezoid">
          <a:avLst>
            <a:gd name="adj" fmla="val 77711"/>
          </a:avLst>
        </a:prstGeom>
        <a:solidFill>
          <a:schemeClr val="accent3"/>
        </a:solidFill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6510" tIns="16510" rIns="16510" bIns="165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实验教学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: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 数据库实现</a:t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(历史</a:t>
          </a:r>
          <a:r>
            <a:rPr lang="en-GB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commit重新设计实现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、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commitfest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实现、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code review ...</a:t>
          </a:r>
          <a:r>
            <a:rPr lang="en-GB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) </a:t>
          </a:r>
          <a:endParaRPr lang="zh-CN" altLang="en-US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sp:txBody>
      <dsp:txXfrm>
        <a:off x="536705" y="3453191"/>
        <a:ext cx="6440463" cy="690638"/>
      </dsp:txXfrm>
    </dsp:sp>
    <dsp:sp modelId="{868B408F-5B54-C14A-A6A3-8A26BD0BA9A2}">
      <dsp:nvSpPr>
        <dsp:cNvPr id="9" name="梯形 8"/>
        <dsp:cNvSpPr/>
      </dsp:nvSpPr>
      <dsp:spPr bwMode="white">
        <a:xfrm>
          <a:off x="0" y="4143829"/>
          <a:ext cx="7513873" cy="690638"/>
        </a:xfrm>
        <a:prstGeom prst="trapezoid">
          <a:avLst>
            <a:gd name="adj" fmla="val 77711"/>
          </a:avLst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6510" tIns="16510" rIns="16510" bIns="1651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实验教学</a:t>
          </a:r>
          <a:r>
            <a:rPr lang="en-US" altLang="zh-CN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: </a:t>
          </a:r>
          <a:r>
            <a:rPr lang="zh-CN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数据库应用</a:t>
          </a:r>
          <a:endParaRPr lang="en-US" altLang="zh-CN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300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(开源数据库项目最佳应用实践) </a:t>
          </a:r>
          <a:endParaRPr lang="zh-CN" altLang="en-US" sz="1300" b="1">
            <a:solidFill>
              <a:schemeClr val="bg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sp:txBody>
      <dsp:txXfrm>
        <a:off x="0" y="4143829"/>
        <a:ext cx="7513873" cy="6906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2563893" cy="4834467"/>
        <a:chOff x="0" y="0"/>
        <a:chExt cx="2563893" cy="4834467"/>
      </a:xfrm>
    </dsp:grpSpPr>
    <dsp:sp modelId="{45E320BC-4CBD-3B4E-B313-E49481583A46}">
      <dsp:nvSpPr>
        <dsp:cNvPr id="3" name="梯形 2"/>
        <dsp:cNvSpPr/>
      </dsp:nvSpPr>
      <dsp:spPr bwMode="white">
        <a:xfrm>
          <a:off x="917884" y="0"/>
          <a:ext cx="728124" cy="1372948"/>
        </a:xfrm>
        <a:prstGeom prst="trapezoid">
          <a:avLst>
            <a:gd name="adj" fmla="val 49999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780" tIns="17780" rIns="17780" bIns="177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>
              <a:ln>
                <a:noFill/>
              </a:ln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影响力</a:t>
          </a:r>
          <a:endParaRPr sz="6500">
            <a:solidFill>
              <a:schemeClr val="tx1"/>
            </a:solidFill>
            <a:latin typeface="Microsoft YaHei Regular" panose="020B0703020204020201" charset="-122"/>
            <a:ea typeface="Microsoft YaHei Regular" panose="020B0703020204020201" charset="-122"/>
          </a:endParaRPr>
        </a:p>
      </dsp:txBody>
      <dsp:txXfrm>
        <a:off x="917884" y="0"/>
        <a:ext cx="728124" cy="1372948"/>
      </dsp:txXfrm>
    </dsp:sp>
    <dsp:sp modelId="{D2D288DE-4192-1146-82C5-FB1FB7360E3D}">
      <dsp:nvSpPr>
        <dsp:cNvPr id="4" name="梯形 3"/>
        <dsp:cNvSpPr/>
      </dsp:nvSpPr>
      <dsp:spPr bwMode="white">
        <a:xfrm>
          <a:off x="553822" y="1372948"/>
          <a:ext cx="1456249" cy="1372948"/>
        </a:xfrm>
        <a:prstGeom prst="trapezoid">
          <a:avLst>
            <a:gd name="adj" fmla="val 26516"/>
          </a:avLst>
        </a:prstGeom>
        <a:solidFill>
          <a:schemeClr val="accent4"/>
        </a:solidFill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780" tIns="17780" rIns="17780" bIns="177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>
              <a:ln>
                <a:noFill/>
              </a:ln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rPr>
            <a:t>战绩</a:t>
          </a:r>
          <a:endParaRPr sz="6500">
            <a:solidFill>
              <a:schemeClr val="tx1"/>
            </a:solidFill>
            <a:latin typeface="Microsoft YaHei Regular" panose="020B0703020204020201" charset="-122"/>
            <a:ea typeface="Microsoft YaHei Regular" panose="020B0703020204020201" charset="-122"/>
          </a:endParaRPr>
        </a:p>
      </dsp:txBody>
      <dsp:txXfrm>
        <a:off x="553822" y="1372948"/>
        <a:ext cx="1456249" cy="1372948"/>
      </dsp:txXfrm>
    </dsp:sp>
    <dsp:sp modelId="{1E839BC7-50B5-704C-A403-C7E86CE2ABB2}">
      <dsp:nvSpPr>
        <dsp:cNvPr id="5" name="梯形 4"/>
        <dsp:cNvSpPr/>
      </dsp:nvSpPr>
      <dsp:spPr bwMode="white">
        <a:xfrm>
          <a:off x="0" y="2745897"/>
          <a:ext cx="2563893" cy="2088570"/>
        </a:xfrm>
        <a:prstGeom prst="trapezoid">
          <a:avLst>
            <a:gd name="adj" fmla="val 26516"/>
          </a:avLst>
        </a:prstGeom>
        <a:solidFill>
          <a:schemeClr val="accent3"/>
        </a:solidFill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7780" tIns="17780" rIns="17780" bIns="177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>
              <a:ln>
                <a:noFill/>
              </a:ln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学历</a:t>
          </a:r>
          <a:r>
            <a:rPr lang="en-US" altLang="zh-CN" sz="1400" b="1">
              <a:ln>
                <a:noFill/>
              </a:ln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 &amp;</a:t>
          </a:r>
          <a:r>
            <a:rPr lang="zh-CN" altLang="en-US" sz="1400" b="1">
              <a:ln>
                <a:noFill/>
              </a:ln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rPr>
            <a:t> 圈子</a:t>
          </a:r>
          <a:endParaRPr sz="6500">
            <a:solidFill>
              <a:schemeClr val="tx1"/>
            </a:solidFill>
            <a:latin typeface="Microsoft YaHei Regular" panose="020B0703020204020201" charset="-122"/>
            <a:ea typeface="Microsoft YaHei Regular" panose="020B0703020204020201" charset="-122"/>
            <a:cs typeface="Microsoft YaHei Regular" panose="020B0703020204020201" charset="-122"/>
          </a:endParaRPr>
        </a:p>
      </dsp:txBody>
      <dsp:txXfrm>
        <a:off x="0" y="2745897"/>
        <a:ext cx="2563893" cy="2088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longCurve"/>
                  <dgm:param type="begPts" val="tL"/>
                  <dgm:param type="endPts" val="tR"/>
                </dgm:alg>
              </dgm:if>
              <dgm:else name="Name175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longCurve"/>
                  <dgm:param type="begPts" val="tL"/>
                  <dgm:param type="endPts" val="t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curve"/>
                  <dgm:param type="begPts" val="tL"/>
                  <dgm:param type="endPts" val="tL"/>
                </dgm:alg>
              </dgm:if>
              <dgm:else name="Name180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curve"/>
                  <dgm:param type="begPts" val="tL"/>
                  <dgm:param type="endPts" val="tL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srcNode" val="dummy2a"/>
              <dgm:param type="dstNode" val="dummy2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5">
            <dgm:alg type="conn">
              <dgm:param type="srcNode" val="dummy2a"/>
              <dgm:param type="dstNode" val="dummy2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srcNode" val="dummy3a"/>
              <dgm:param type="dstNode" val="dummy3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9">
            <dgm:alg type="conn">
              <dgm:param type="srcNode" val="dummy3a"/>
              <dgm:param type="dstNode" val="dummy3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srcNode" val="dummy4a"/>
              <dgm:param type="dstNode" val="dummy4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3">
            <dgm:alg type="conn">
              <dgm:param type="srcNode" val="dummy4a"/>
              <dgm:param type="dstNode" val="dummy4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srcNode" val="dummy5a"/>
              <dgm:param type="dstNode" val="dummy5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7">
            <dgm:alg type="conn">
              <dgm:param type="srcNode" val="dummy5a"/>
              <dgm:param type="dstNode" val="dummy5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srcNode" val="dummy6a"/>
              <dgm:param type="dstNode" val="dummy6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1">
            <dgm:alg type="conn">
              <dgm:param type="srcNode" val="dummy6a"/>
              <dgm:param type="dstNode" val="dummy6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srcNode" val="dummy7a"/>
              <dgm:param type="dstNode" val="dummy7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5">
            <dgm:alg type="conn">
              <dgm:param type="srcNode" val="dummy7a"/>
              <dgm:param type="dstNode" val="dummy7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tags" Target="../tags/tag2.xml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3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4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6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private/var/folders/rr/180lt3kx6y5f1zdrjq_7nqq40000gn/T/com.kingsoft.wpsoffice.mac/picturecompress_20240905090753/output_1.pngoutput_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0325" y="-33655"/>
            <a:ext cx="12298680" cy="69189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06830" y="1441707"/>
            <a:ext cx="9144000" cy="218700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>
                <a:effectLst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cs typeface="思源黑体 CN Bold" panose="020B0600000000000000" charset="-122"/>
                <a:sym typeface="+mn-ea"/>
              </a:rPr>
              <a:t>请在这里</a:t>
            </a:r>
            <a:br>
              <a:rPr lang="zh-CN" altLang="en-US" b="1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cs typeface="思源黑体 CN Bold" panose="020B0600000000000000" charset="-122"/>
                <a:sym typeface="+mn-ea"/>
              </a:rPr>
            </a:br>
            <a:r>
              <a:rPr lang="zh-CN" altLang="en-US" b="1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cs typeface="思源黑体 CN Bold" panose="020B0600000000000000" charset="-122"/>
                <a:sym typeface="+mn-ea"/>
              </a:rPr>
              <a:t>输入你的文本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06830" y="4016693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思源黑体 CN Bold" panose="020B0600000000000000" charset="-122"/>
                <a:ea typeface="思源黑体 CN Bold" panose="020B0600000000000000" charset="-122"/>
                <a:cs typeface="思源黑体 CN Bold" panose="020B0600000000000000" charset="-122"/>
                <a:sym typeface="+mn-ea"/>
              </a:rPr>
              <a:t>演讲人：</a:t>
            </a:r>
            <a:r>
              <a:rPr lang="en-US" altLang="zh-CN" dirty="0">
                <a:latin typeface="思源黑体 CN Bold" panose="020B0600000000000000" charset="-122"/>
                <a:ea typeface="思源黑体 CN Bold" panose="020B0600000000000000" charset="-122"/>
                <a:cs typeface="思源黑体 CN Bold" panose="020B0600000000000000" charset="-122"/>
                <a:sym typeface="+mn-ea"/>
              </a:rPr>
              <a:t>XXX</a:t>
            </a:r>
            <a:endParaRPr lang="zh-CN" altLang="en-US" dirty="0"/>
          </a:p>
        </p:txBody>
      </p:sp>
      <p:pic>
        <p:nvPicPr>
          <p:cNvPr id="8" name="图片 7" descr="数据库论坛名称-短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31605" y="149860"/>
            <a:ext cx="3065780" cy="431165"/>
          </a:xfrm>
          <a:prstGeom prst="rect">
            <a:avLst/>
          </a:prstGeom>
        </p:spPr>
      </p:pic>
      <p:pic>
        <p:nvPicPr>
          <p:cNvPr id="4" name="图片 3" descr="全部logo-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8275" y="190500"/>
            <a:ext cx="8063230" cy="2851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-0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00" y="-34925"/>
            <a:ext cx="12254865" cy="6894195"/>
          </a:xfrm>
          <a:prstGeom prst="rect">
            <a:avLst/>
          </a:prstGeom>
        </p:spPr>
      </p:pic>
      <p:pic>
        <p:nvPicPr>
          <p:cNvPr id="2" name="图片 1" descr="数据库论坛名称-短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31605" y="149860"/>
            <a:ext cx="3065780" cy="4311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-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7150" y="-35560"/>
            <a:ext cx="12251690" cy="68935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76580" y="103505"/>
            <a:ext cx="10515600" cy="635635"/>
          </a:xfrm>
        </p:spPr>
        <p:txBody>
          <a:bodyPr anchor="ctr" anchorCtr="0">
            <a:normAutofit/>
          </a:bodyPr>
          <a:lstStyle>
            <a:lvl1pPr>
              <a:defRPr sz="2800" b="0">
                <a:effectLst/>
              </a:defRPr>
            </a:lvl1pPr>
          </a:lstStyle>
          <a:p>
            <a:r>
              <a:rPr lang="zh-CN" altLang="en-US" b="1" spc="300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sym typeface="+mn-ea"/>
              </a:rPr>
              <a:t>请在这里输入标题</a:t>
            </a:r>
            <a:endParaRPr lang="zh-CN" altLang="en-US" dirty="0"/>
          </a:p>
        </p:txBody>
      </p:sp>
      <p:pic>
        <p:nvPicPr>
          <p:cNvPr id="4" name="图片 3" descr="数据库论坛名称-短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31605" y="149860"/>
            <a:ext cx="3065780" cy="4311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-0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0325" y="-33655"/>
            <a:ext cx="12250420" cy="689165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524000" y="2875915"/>
            <a:ext cx="9144000" cy="10541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6000">
                <a:effectLst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cs typeface="思源黑体 CN Bold" panose="020B0600000000000000" charset="-122"/>
                <a:sym typeface="+mn-ea"/>
              </a:rPr>
              <a:t>谢</a:t>
            </a:r>
            <a:r>
              <a:rPr lang="en-US" altLang="zh-CN" b="1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cs typeface="思源黑体 CN Bold" panose="020B0600000000000000" charset="-122"/>
                <a:sym typeface="+mn-ea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703020204020201" charset="-122"/>
                <a:ea typeface="微软雅黑" panose="020B0703020204020201" charset="-122"/>
                <a:cs typeface="思源黑体 CN Bold" panose="020B0600000000000000" charset="-122"/>
                <a:sym typeface="+mn-ea"/>
              </a:rPr>
              <a:t>谢</a:t>
            </a:r>
            <a:endParaRPr lang="zh-CN" altLang="en-US" b="1" dirty="0">
              <a:solidFill>
                <a:schemeClr val="bg1"/>
              </a:solidFill>
              <a:latin typeface="微软雅黑" panose="020B0703020204020201" charset="-122"/>
              <a:ea typeface="微软雅黑" panose="020B0703020204020201" charset="-122"/>
              <a:cs typeface="思源黑体 CN Bold" panose="020B0600000000000000" charset="-122"/>
              <a:sym typeface="+mn-ea"/>
            </a:endParaRPr>
          </a:p>
        </p:txBody>
      </p:sp>
      <p:pic>
        <p:nvPicPr>
          <p:cNvPr id="8" name="图片 7" descr="数据库论坛名称-短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031605" y="149860"/>
            <a:ext cx="3065780" cy="431165"/>
          </a:xfrm>
          <a:prstGeom prst="rect">
            <a:avLst/>
          </a:prstGeom>
        </p:spPr>
      </p:pic>
      <p:pic>
        <p:nvPicPr>
          <p:cNvPr id="5" name="图片 4" descr="全部logo-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8275" y="190500"/>
            <a:ext cx="8063230" cy="28511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4.xml"/><Relationship Id="rId8" Type="http://schemas.openxmlformats.org/officeDocument/2006/relationships/hyperlink" Target="https://pb.educg.net/#/" TargetMode="External"/><Relationship Id="rId7" Type="http://schemas.openxmlformats.org/officeDocument/2006/relationships/hyperlink" Target="https://www.postgresql.org/list/pgsql-hackers/" TargetMode="External"/><Relationship Id="rId6" Type="http://schemas.openxmlformats.org/officeDocument/2006/relationships/hyperlink" Target="https://commitfest.postgresql.org/" TargetMode="Externa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3.xml"/><Relationship Id="rId14" Type="http://schemas.openxmlformats.org/officeDocument/2006/relationships/hyperlink" Target="https://github.com/ApsaraDB/PolarDB-for-PostgreSQL" TargetMode="External"/><Relationship Id="rId13" Type="http://schemas.microsoft.com/office/2007/relationships/diagramDrawing" Target="../diagrams/drawing4.xml"/><Relationship Id="rId12" Type="http://schemas.openxmlformats.org/officeDocument/2006/relationships/diagramColors" Target="../diagrams/colors4.xml"/><Relationship Id="rId11" Type="http://schemas.openxmlformats.org/officeDocument/2006/relationships/diagramQuickStyle" Target="../diagrams/quickStyle4.xml"/><Relationship Id="rId10" Type="http://schemas.openxmlformats.org/officeDocument/2006/relationships/diagramLayout" Target="../diagrams/layout4.xml"/><Relationship Id="rId1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1.png"/><Relationship Id="rId7" Type="http://schemas.openxmlformats.org/officeDocument/2006/relationships/tags" Target="../tags/tag38.xml"/><Relationship Id="rId6" Type="http://schemas.openxmlformats.org/officeDocument/2006/relationships/image" Target="../media/image10.png"/><Relationship Id="rId5" Type="http://schemas.openxmlformats.org/officeDocument/2006/relationships/tags" Target="../tags/tag3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36.xml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64897"/>
            <a:ext cx="9144000" cy="2187001"/>
          </a:xfrm>
        </p:spPr>
        <p:txBody>
          <a:bodyPr/>
          <a:lstStyle/>
          <a:p>
            <a:r>
              <a:rPr lang="en-GB" altLang="zh-CN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PostgreSQL</a:t>
            </a:r>
            <a:r>
              <a:rPr lang="zh-CN" altLang="en-US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深耕中国的技术洞察</a:t>
            </a:r>
            <a:endParaRPr lang="zh-CN" altLang="en-US" b="1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39883"/>
            <a:ext cx="9144000" cy="1655762"/>
          </a:xfrm>
        </p:spPr>
        <p:txBody>
          <a:bodyPr/>
          <a:lstStyle/>
          <a:p>
            <a:r>
              <a:rPr lang="zh-CN" altLang="en-US" b="1"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演讲人：陈卫星、周正中</a:t>
            </a:r>
            <a:endParaRPr lang="en-US" altLang="zh-CN" b="1"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76580" y="103505"/>
            <a:ext cx="10515600" cy="635635"/>
          </a:xfrm>
        </p:spPr>
        <p:txBody>
          <a:bodyPr/>
          <a:lstStyle/>
          <a:p>
            <a:r>
              <a:rPr lang="en-GB" altLang="zh-CN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PostgreSQL(PG)</a:t>
            </a:r>
            <a:r>
              <a:rPr lang="zh-CN" altLang="en-US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成为</a:t>
            </a:r>
            <a:r>
              <a:rPr lang="en-GB" altLang="zh-CN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base</a:t>
            </a:r>
            <a:r>
              <a:rPr lang="zh-CN" altLang="en-US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项目</a:t>
            </a:r>
            <a:r>
              <a:rPr lang="en-US" altLang="zh-CN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: </a:t>
            </a:r>
            <a:r>
              <a:rPr lang="zh-CN" altLang="en-US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生态侧原因分析</a:t>
            </a:r>
            <a:endParaRPr lang="zh-CN" altLang="en-US" b="1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graphicFrame>
        <p:nvGraphicFramePr>
          <p:cNvPr id="2" name="内容占位符 3"/>
          <p:cNvGraphicFramePr/>
          <p:nvPr/>
        </p:nvGraphicFramePr>
        <p:xfrm>
          <a:off x="609600" y="1600201"/>
          <a:ext cx="10972800" cy="4525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673557" y="2109450"/>
            <a:ext cx="14061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spc="300" dirty="0">
                <a:solidFill>
                  <a:schemeClr val="bg1"/>
                </a:solidFill>
                <a:ea typeface="微软雅黑" panose="020B0703020204020201" charset="-122"/>
              </a:rPr>
              <a:t>04</a:t>
            </a:r>
            <a:endParaRPr lang="zh-CN" altLang="en-US" sz="8800" b="1" spc="300" dirty="0">
              <a:solidFill>
                <a:schemeClr val="bg1"/>
              </a:solidFill>
              <a:ea typeface="微软雅黑" panose="020B07030202040202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512737" y="3429000"/>
            <a:ext cx="8725106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0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PostgreSQL </a:t>
            </a:r>
            <a:r>
              <a:rPr lang="en-US" altLang="zh-CN" sz="40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&amp; </a:t>
            </a:r>
            <a:r>
              <a:rPr lang="en-US" altLang="zh-CN" sz="40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开源教育</a:t>
            </a:r>
            <a:endParaRPr lang="en-US" altLang="zh-CN" sz="4000" b="1" dirty="0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  <a:sym typeface="+mn-ea"/>
            </a:endParaRPr>
          </a:p>
        </p:txBody>
      </p:sp>
      <p:sp>
        <p:nvSpPr>
          <p:cNvPr id="9" name="矩形: 圆角 8"/>
          <p:cNvSpPr/>
          <p:nvPr>
            <p:custDataLst>
              <p:tags r:id="rId3"/>
            </p:custDataLst>
          </p:nvPr>
        </p:nvSpPr>
        <p:spPr>
          <a:xfrm>
            <a:off x="2294483" y="2336800"/>
            <a:ext cx="91440" cy="175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76580" y="103505"/>
            <a:ext cx="10515600" cy="635635"/>
          </a:xfrm>
        </p:spPr>
        <p:txBody>
          <a:bodyPr/>
          <a:lstStyle/>
          <a:p>
            <a:r>
              <a:rPr lang="en-GB" altLang="zh-CN" b="1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PostgreSQL</a:t>
            </a:r>
            <a:r>
              <a:rPr lang="zh-CN" altLang="en-US" b="1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系开源项目在高校的教学实践</a:t>
            </a:r>
            <a:endParaRPr lang="zh-CN" altLang="en-US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graphicFrame>
        <p:nvGraphicFramePr>
          <p:cNvPr id="6" name="内容占位符 3"/>
          <p:cNvGraphicFramePr/>
          <p:nvPr/>
        </p:nvGraphicFramePr>
        <p:xfrm>
          <a:off x="2983831" y="1867121"/>
          <a:ext cx="7513873" cy="483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446770" y="4618990"/>
            <a:ext cx="35312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1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hlinkClick r:id="rId6"/>
              </a:rPr>
              <a:t>https://commitfest.postgresql.org/</a:t>
            </a:r>
            <a:endParaRPr kumimoji="1" lang="en-GB" altLang="zh-CN" sz="14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r>
              <a:rPr kumimoji="1" lang="en-GB" altLang="zh-CN" sz="1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hlinkClick r:id="rId7"/>
              </a:rPr>
              <a:t>https://www.postgresql.org/list/pgsql-hackers/</a:t>
            </a:r>
            <a:endParaRPr kumimoji="1" lang="en-GB" altLang="zh-CN" sz="14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hlinkClick r:id="rId7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91892" y="3296512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1400" u="sng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hlinkClick r:id="rId8"/>
              </a:rPr>
              <a:t>CSCC</a:t>
            </a:r>
            <a:r>
              <a:rPr kumimoji="1" lang="en-US" altLang="zh-CN" sz="1400" u="sng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hlinkClick r:id="rId8"/>
              </a:rPr>
              <a:t> </a:t>
            </a:r>
            <a:r>
              <a:rPr kumimoji="1" lang="zh-CN" altLang="en-US" sz="1400" u="sng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hlinkClick r:id="rId8"/>
              </a:rPr>
              <a:t>数据库赛道</a:t>
            </a:r>
            <a:endParaRPr kumimoji="1" lang="en-GB" altLang="zh-CN" sz="1400" u="sng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  <a:hlinkClick r:id="" action="ppaction://noaction"/>
            </a:endParaRPr>
          </a:p>
          <a:p>
            <a:r>
              <a:rPr kumimoji="1" lang="en-GB" altLang="zh-CN" sz="1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hlinkClick r:id="" action="ppaction://noaction"/>
              </a:rPr>
              <a:t>https://pb.educg.net/</a:t>
            </a:r>
            <a:endParaRPr kumimoji="1" lang="en-GB" altLang="zh-CN" sz="14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  <a:hlinkClick r:id="" action="ppaction://noaction"/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178318" y="1867121"/>
          <a:ext cx="2563893" cy="483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947944" y="1449221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u="sng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职业发展</a:t>
            </a:r>
            <a:endParaRPr kumimoji="1" lang="zh-CN" altLang="en-US" sz="1600" b="1" u="sng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17328" y="1449221"/>
            <a:ext cx="2704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u="sng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通过开源建立校企连接纽带</a:t>
            </a:r>
            <a:endParaRPr kumimoji="1" lang="zh-CN" altLang="en-US" sz="1600" b="1" u="sng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94943" y="864446"/>
            <a:ext cx="4674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6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通过开源项目将实习前置</a:t>
            </a:r>
            <a:r>
              <a:rPr kumimoji="1" lang="en-US" altLang="zh-CN" sz="16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,</a:t>
            </a:r>
            <a:r>
              <a:rPr kumimoji="1" lang="zh-CN" altLang="en-US" sz="16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 报道后快速胜任工作</a:t>
            </a:r>
            <a:endParaRPr kumimoji="1" lang="en-US" altLang="zh-CN" sz="16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6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通过开源项目提升学生创造力</a:t>
            </a:r>
            <a:endParaRPr kumimoji="1" lang="en-US" altLang="zh-CN" sz="16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96480" y="2025650"/>
            <a:ext cx="4340860" cy="3378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zh-CN" sz="1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hlinkClick r:id="rId14"/>
              </a:rPr>
              <a:t>https://github.com/ApsaraDB/PolarDB-for-PostgreSQL</a:t>
            </a:r>
            <a:endParaRPr kumimoji="1" lang="en-US" altLang="zh-CN" sz="14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hlinkClick r:id="rId1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49679" y="2697247"/>
            <a:ext cx="2476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产出功能</a:t>
            </a:r>
            <a:r>
              <a:rPr kumimoji="1" lang="en-US" altLang="zh-CN" sz="1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/</a:t>
            </a:r>
            <a:r>
              <a:rPr kumimoji="1" lang="zh-CN" altLang="en-US" sz="1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插件</a:t>
            </a:r>
            <a:r>
              <a:rPr kumimoji="1" lang="en-US" altLang="zh-CN" sz="1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/</a:t>
            </a:r>
            <a:r>
              <a:rPr kumimoji="1" lang="zh-CN" altLang="en-US" sz="1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独立开源项目</a:t>
            </a:r>
            <a:endParaRPr kumimoji="1" lang="en-US" altLang="zh-CN" sz="140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8" grpId="0"/>
      <p:bldGraphic spid="9" grpId="0">
        <p:bldAsOne/>
      </p:bldGraphic>
      <p:bldP spid="10" grpId="0"/>
      <p:bldP spid="11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76580" y="103505"/>
            <a:ext cx="10515600" cy="635635"/>
          </a:xfrm>
        </p:spPr>
        <p:txBody>
          <a:bodyPr/>
          <a:lstStyle/>
          <a:p>
            <a:r>
              <a:rPr lang="en-GB" altLang="zh-CN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PostgreSQL</a:t>
            </a:r>
            <a:r>
              <a:rPr lang="zh-CN" altLang="en-US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关联赛事</a:t>
            </a:r>
            <a:endParaRPr lang="zh-CN" altLang="en-US" b="1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pic>
        <p:nvPicPr>
          <p:cNvPr id="2" name="内容占位符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69580" y="1114425"/>
            <a:ext cx="3011170" cy="2334895"/>
          </a:xfrm>
          <a:prstGeom prst="rect">
            <a:avLst/>
          </a:prstGeom>
        </p:spPr>
      </p:pic>
      <p:pic>
        <p:nvPicPr>
          <p:cNvPr id="8" name="图片 7" descr="未标题-1"/>
          <p:cNvPicPr>
            <a:picLocks noChangeAspect="1"/>
          </p:cNvPicPr>
          <p:nvPr/>
        </p:nvPicPr>
        <p:blipFill>
          <a:blip r:embed="rId4"/>
          <a:srcRect r="49383" b="51308"/>
          <a:stretch>
            <a:fillRect/>
          </a:stretch>
        </p:blipFill>
        <p:spPr>
          <a:xfrm>
            <a:off x="723265" y="1114425"/>
            <a:ext cx="7299325" cy="531050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8069580" y="3492500"/>
            <a:ext cx="3011170" cy="2932430"/>
            <a:chOff x="12708" y="5500"/>
            <a:chExt cx="4742" cy="4618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708" y="5500"/>
              <a:ext cx="4742" cy="461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4047" y="7851"/>
              <a:ext cx="2079" cy="2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40685"/>
            <a:ext cx="9144000" cy="1130300"/>
          </a:xfrm>
        </p:spPr>
        <p:txBody>
          <a:bodyPr/>
          <a:lstStyle/>
          <a:p>
            <a:pPr algn="l"/>
            <a:r>
              <a:rPr lang="zh-CN" altLang="en-US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谢</a:t>
            </a:r>
            <a:r>
              <a:rPr lang="en-US" altLang="zh-CN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 </a:t>
            </a:r>
            <a:r>
              <a:rPr lang="zh-CN" altLang="en-US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谢</a:t>
            </a:r>
            <a:endParaRPr lang="zh-CN" altLang="en-US" b="1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150069" y="1337632"/>
            <a:ext cx="1891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bg1"/>
                </a:solidFill>
                <a:latin typeface="微软雅黑" panose="020B0703020204020201" charset="-122"/>
                <a:ea typeface="思源黑体 CN Bold" panose="020B0600000000000000" charset="-122"/>
              </a:rPr>
              <a:t>目 录</a:t>
            </a:r>
            <a:endParaRPr lang="zh-CN" altLang="en-US" sz="5400" b="1" spc="300" dirty="0">
              <a:solidFill>
                <a:schemeClr val="bg1"/>
              </a:solidFill>
              <a:latin typeface="微软雅黑" panose="020B0703020204020201" charset="-122"/>
              <a:ea typeface="思源黑体 CN Bold" panose="020B06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69999" y="2690713"/>
            <a:ext cx="4467905" cy="830997"/>
            <a:chOff x="1424896" y="2160250"/>
            <a:chExt cx="4467905" cy="830997"/>
          </a:xfrm>
        </p:grpSpPr>
        <p:sp>
          <p:nvSpPr>
            <p:cNvPr id="3" name="文本框 2"/>
            <p:cNvSpPr txBox="1"/>
            <p:nvPr>
              <p:custDataLst>
                <p:tags r:id="rId2"/>
              </p:custDataLst>
            </p:nvPr>
          </p:nvSpPr>
          <p:spPr>
            <a:xfrm>
              <a:off x="2473775" y="2340100"/>
              <a:ext cx="3419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703020204020201" charset="-122"/>
                  <a:ea typeface="思源黑体 CN Bold" panose="020B0600000000000000" charset="-122"/>
                </a:rPr>
                <a:t>深度耕耘技术</a:t>
              </a:r>
              <a:endParaRPr lang="zh-CN" altLang="en-US" sz="2800" b="1" spc="300" dirty="0">
                <a:solidFill>
                  <a:schemeClr val="bg1"/>
                </a:solidFill>
                <a:latin typeface="微软雅黑" panose="020B0703020204020201" charset="-122"/>
                <a:ea typeface="思源黑体 CN Bold" panose="020B0600000000000000" charset="-122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424896" y="2160250"/>
              <a:ext cx="10823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Bold" panose="020B0600000000000000" charset="-122"/>
                </a:rPr>
                <a:t>01</a:t>
              </a:r>
              <a:endParaRPr lang="en-US" altLang="zh-CN" sz="4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Bold" panose="020B0600000000000000" charset="-122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4"/>
              </p:custDataLst>
            </p:nvPr>
          </p:nvCxnSpPr>
          <p:spPr>
            <a:xfrm>
              <a:off x="2443295" y="2199640"/>
              <a:ext cx="0" cy="684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550616" y="2690713"/>
            <a:ext cx="4523785" cy="829945"/>
            <a:chOff x="1369016" y="2160250"/>
            <a:chExt cx="4523785" cy="829945"/>
          </a:xfrm>
        </p:grpSpPr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2473775" y="2340100"/>
              <a:ext cx="3419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703020204020201" charset="-122"/>
                  <a:ea typeface="思源黑体 CN Bold" panose="020B0600000000000000" charset="-122"/>
                </a:rPr>
                <a:t>工作室计划</a:t>
              </a:r>
              <a:endParaRPr lang="zh-CN" altLang="en-US" sz="2800" b="1" spc="300" dirty="0">
                <a:solidFill>
                  <a:schemeClr val="bg1"/>
                </a:solidFill>
                <a:latin typeface="微软雅黑" panose="020B0703020204020201" charset="-122"/>
                <a:ea typeface="思源黑体 CN Bold" panose="020B0600000000000000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6"/>
              </p:custDataLst>
            </p:nvPr>
          </p:nvSpPr>
          <p:spPr>
            <a:xfrm>
              <a:off x="1369016" y="2160250"/>
              <a:ext cx="1082348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Bold" panose="020B0600000000000000" charset="-122"/>
                </a:rPr>
                <a:t>02</a:t>
              </a:r>
              <a:endParaRPr lang="en-US" altLang="zh-CN" sz="4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Bold" panose="020B0600000000000000" charset="-122"/>
              </a:endParaRPr>
            </a:p>
          </p:txBody>
        </p:sp>
        <p:cxnSp>
          <p:nvCxnSpPr>
            <p:cNvPr id="11" name="直接连接符 10"/>
            <p:cNvCxnSpPr/>
            <p:nvPr>
              <p:custDataLst>
                <p:tags r:id="rId7"/>
              </p:custDataLst>
            </p:nvPr>
          </p:nvCxnSpPr>
          <p:spPr>
            <a:xfrm>
              <a:off x="2443295" y="2199640"/>
              <a:ext cx="0" cy="684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269999" y="4203982"/>
            <a:ext cx="4467905" cy="830997"/>
            <a:chOff x="1424896" y="2160250"/>
            <a:chExt cx="4467905" cy="830997"/>
          </a:xfrm>
        </p:grpSpPr>
        <p:sp>
          <p:nvSpPr>
            <p:cNvPr id="13" name="文本框 12"/>
            <p:cNvSpPr txBox="1"/>
            <p:nvPr>
              <p:custDataLst>
                <p:tags r:id="rId8"/>
              </p:custDataLst>
            </p:nvPr>
          </p:nvSpPr>
          <p:spPr>
            <a:xfrm>
              <a:off x="2473775" y="2340100"/>
              <a:ext cx="3419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703020204020201" charset="-122"/>
                  <a:ea typeface="思源黑体 CN Bold" panose="020B0600000000000000" charset="-122"/>
                </a:rPr>
                <a:t>流行原因分析</a:t>
              </a:r>
              <a:endParaRPr lang="zh-CN" altLang="en-US" sz="2800" b="1" spc="300" dirty="0">
                <a:solidFill>
                  <a:schemeClr val="bg1"/>
                </a:solidFill>
                <a:latin typeface="微软雅黑" panose="020B0703020204020201" charset="-122"/>
                <a:ea typeface="思源黑体 CN Bold" panose="020B0600000000000000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9"/>
              </p:custDataLst>
            </p:nvPr>
          </p:nvSpPr>
          <p:spPr>
            <a:xfrm>
              <a:off x="1424896" y="2160250"/>
              <a:ext cx="10823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Bold" panose="020B0600000000000000" charset="-122"/>
                </a:rPr>
                <a:t>03</a:t>
              </a:r>
              <a:endParaRPr lang="en-US" altLang="zh-CN" sz="4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Bold" panose="020B0600000000000000" charset="-122"/>
              </a:endParaRPr>
            </a:p>
          </p:txBody>
        </p:sp>
        <p:cxnSp>
          <p:nvCxnSpPr>
            <p:cNvPr id="15" name="直接连接符 14"/>
            <p:cNvCxnSpPr/>
            <p:nvPr>
              <p:custDataLst>
                <p:tags r:id="rId10"/>
              </p:custDataLst>
            </p:nvPr>
          </p:nvCxnSpPr>
          <p:spPr>
            <a:xfrm>
              <a:off x="2443295" y="2199640"/>
              <a:ext cx="0" cy="684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6550616" y="4203982"/>
            <a:ext cx="4523785" cy="830997"/>
            <a:chOff x="1369016" y="2160250"/>
            <a:chExt cx="4523785" cy="830997"/>
          </a:xfrm>
        </p:grpSpPr>
        <p:sp>
          <p:nvSpPr>
            <p:cNvPr id="17" name="文本框 16"/>
            <p:cNvSpPr txBox="1"/>
            <p:nvPr>
              <p:custDataLst>
                <p:tags r:id="rId11"/>
              </p:custDataLst>
            </p:nvPr>
          </p:nvSpPr>
          <p:spPr>
            <a:xfrm>
              <a:off x="2473775" y="2340100"/>
              <a:ext cx="3419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1"/>
                  </a:solidFill>
                  <a:latin typeface="微软雅黑" panose="020B0703020204020201" charset="-122"/>
                  <a:ea typeface="思源黑体 CN Bold" panose="020B0600000000000000" charset="-122"/>
                </a:rPr>
                <a:t>开源教育</a:t>
              </a:r>
              <a:endParaRPr lang="zh-CN" altLang="en-US" sz="2800" b="1" spc="300" dirty="0">
                <a:solidFill>
                  <a:schemeClr val="bg1"/>
                </a:solidFill>
                <a:latin typeface="微软雅黑" panose="020B0703020204020201" charset="-122"/>
                <a:ea typeface="思源黑体 CN Bold" panose="020B0600000000000000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2"/>
              </p:custDataLst>
            </p:nvPr>
          </p:nvSpPr>
          <p:spPr>
            <a:xfrm>
              <a:off x="1369016" y="2160250"/>
              <a:ext cx="10823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spc="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Bold" panose="020B0600000000000000" charset="-122"/>
                </a:rPr>
                <a:t>04</a:t>
              </a:r>
              <a:endParaRPr lang="en-US" altLang="zh-CN" sz="4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Bold" panose="020B0600000000000000" charset="-122"/>
              </a:endParaRPr>
            </a:p>
          </p:txBody>
        </p:sp>
        <p:cxnSp>
          <p:nvCxnSpPr>
            <p:cNvPr id="19" name="直接连接符 18"/>
            <p:cNvCxnSpPr/>
            <p:nvPr>
              <p:custDataLst>
                <p:tags r:id="rId13"/>
              </p:custDataLst>
            </p:nvPr>
          </p:nvCxnSpPr>
          <p:spPr>
            <a:xfrm>
              <a:off x="2443295" y="2199640"/>
              <a:ext cx="0" cy="684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673557" y="2109450"/>
            <a:ext cx="14061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spc="300" dirty="0">
                <a:solidFill>
                  <a:schemeClr val="bg1"/>
                </a:solidFill>
                <a:ea typeface="微软雅黑" panose="020B0703020204020201" charset="-122"/>
              </a:rPr>
              <a:t>01</a:t>
            </a:r>
            <a:endParaRPr lang="zh-CN" altLang="en-US" sz="8800" b="1" spc="300" dirty="0">
              <a:solidFill>
                <a:schemeClr val="bg1"/>
              </a:solidFill>
              <a:ea typeface="微软雅黑" panose="020B07030202040202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512737" y="3429000"/>
            <a:ext cx="872510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PostgreSQL</a:t>
            </a:r>
            <a:r>
              <a:rPr lang="zh-CN" altLang="en-US" sz="40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中文社区深度耕耘技术</a:t>
            </a:r>
            <a:endParaRPr lang="zh-CN" altLang="en-US" sz="4000" b="1" spc="300" dirty="0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</a:endParaRPr>
          </a:p>
        </p:txBody>
      </p:sp>
      <p:sp>
        <p:nvSpPr>
          <p:cNvPr id="9" name="矩形: 圆角 8"/>
          <p:cNvSpPr/>
          <p:nvPr>
            <p:custDataLst>
              <p:tags r:id="rId3"/>
            </p:custDataLst>
          </p:nvPr>
        </p:nvSpPr>
        <p:spPr>
          <a:xfrm>
            <a:off x="2294483" y="2336800"/>
            <a:ext cx="91440" cy="175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我们的职责与足迹</a:t>
            </a:r>
            <a:endParaRPr lang="zh-CN" altLang="en-US" b="1" dirty="0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50575" y="921128"/>
            <a:ext cx="11184834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收集中国区使用的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PostgreSQL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版本和补丁信息，最新文档翻译，了解中国区的技术应用情况和需求。</a:t>
            </a:r>
            <a:endParaRPr lang="zh-CN" altLang="en-US" sz="20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PG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社区城市巡讲活动，每个月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次，走进企业，收集用户反馈，分析用户遇到的问题和需求，同时为企业之间相互合作搭好桥梁，排忧解难。</a:t>
            </a:r>
            <a:endParaRPr lang="zh-CN" altLang="en-US" sz="20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PG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中文社区每年的年会，让众多的本土技术爱好者可以结识到更多的培养，并了解中国地区对数据库技术的发展趋势和需求。</a:t>
            </a:r>
            <a:endParaRPr lang="zh-CN" altLang="en-US" sz="20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通过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PostgreSQL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技术论坛和新闻，可以通过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RSS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订阅、社交媒体或者专业技术论坛，关注中国区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PostgreSQL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技术发展的最新动态和信息。</a:t>
            </a:r>
            <a:endParaRPr lang="zh-CN" altLang="en-US" sz="20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与中国本地的技术专家合作：建立合作关系，可以与中国本地的技术专家合作，了解中国市场对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PostgreSQL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的特定需求和挑战。</a:t>
            </a:r>
            <a:endParaRPr lang="zh-CN" altLang="en-US" sz="20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通过各种公益活动传播</a:t>
            </a:r>
            <a:r>
              <a:rPr lang="en-US" altLang="zh-CN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PG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技术，</a:t>
            </a:r>
            <a:r>
              <a:rPr lang="en-US" altLang="zh-CN" sz="2000" dirty="0" err="1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pg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夜话之</a:t>
            </a:r>
            <a:r>
              <a:rPr lang="en-US" altLang="zh-CN" sz="2000" dirty="0" err="1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pg</a:t>
            </a:r>
            <a:r>
              <a:rPr lang="zh-CN" altLang="en-US" sz="20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技术大讲堂、微信直播、西湖夜话</a:t>
            </a:r>
            <a:endParaRPr lang="zh-CN" altLang="en-US" sz="20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0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673557" y="2109450"/>
            <a:ext cx="14061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spc="300" dirty="0">
                <a:solidFill>
                  <a:schemeClr val="bg1"/>
                </a:solidFill>
                <a:ea typeface="微软雅黑" panose="020B0703020204020201" charset="-122"/>
              </a:rPr>
              <a:t>02</a:t>
            </a:r>
            <a:endParaRPr lang="zh-CN" altLang="en-US" sz="8800" b="1" spc="300" dirty="0">
              <a:solidFill>
                <a:schemeClr val="bg1"/>
              </a:solidFill>
              <a:ea typeface="微软雅黑" panose="020B07030202040202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512737" y="3429000"/>
            <a:ext cx="872510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PostgreSQL中文社区高校开源数据库工作室计划</a:t>
            </a:r>
            <a:endParaRPr lang="en-US" altLang="zh-CN" sz="4000" b="1" dirty="0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</a:endParaRPr>
          </a:p>
        </p:txBody>
      </p:sp>
      <p:sp>
        <p:nvSpPr>
          <p:cNvPr id="9" name="矩形: 圆角 8"/>
          <p:cNvSpPr/>
          <p:nvPr>
            <p:custDataLst>
              <p:tags r:id="rId3"/>
            </p:custDataLst>
          </p:nvPr>
        </p:nvSpPr>
        <p:spPr>
          <a:xfrm>
            <a:off x="2294255" y="2336800"/>
            <a:ext cx="76200" cy="23456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人才培养的制高点在高校</a:t>
            </a:r>
            <a:endParaRPr lang="zh-CN" altLang="en-US" b="1" dirty="0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sp>
        <p:nvSpPr>
          <p:cNvPr id="6" name="Shape 1648"/>
          <p:cNvSpPr/>
          <p:nvPr/>
        </p:nvSpPr>
        <p:spPr>
          <a:xfrm>
            <a:off x="428652" y="976478"/>
            <a:ext cx="1355625" cy="1159480"/>
          </a:xfrm>
          <a:prstGeom prst="ellipse">
            <a:avLst/>
          </a:prstGeom>
          <a:solidFill>
            <a:srgbClr val="5B3AED">
              <a:alpha val="7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创建</a:t>
            </a:r>
            <a:endParaRPr lang="en-US" altLang="zh-CN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组织架构</a:t>
            </a:r>
            <a:endParaRPr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44541" y="995196"/>
            <a:ext cx="6856288" cy="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加强校企合作，产学研深度融合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成立《开源国产数据库工作室》，让组织扎根于高校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免费上课，普及数据库基本操作和培养学生对数据库的热爱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8" name="Shape 1645"/>
          <p:cNvSpPr/>
          <p:nvPr/>
        </p:nvSpPr>
        <p:spPr>
          <a:xfrm>
            <a:off x="421239" y="2239563"/>
            <a:ext cx="1363038" cy="1222828"/>
          </a:xfrm>
          <a:prstGeom prst="ellipse">
            <a:avLst/>
          </a:prstGeom>
          <a:solidFill>
            <a:srgbClr val="1FB1FD">
              <a:alpha val="7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zh-CN" altLang="en-US" sz="14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改革</a:t>
            </a:r>
            <a:endParaRPr lang="en-US" altLang="zh-CN" sz="14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zh-CN" altLang="en-US" sz="14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教学大纲</a:t>
            </a:r>
            <a:endParaRPr sz="14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44541" y="2355215"/>
            <a:ext cx="9700260" cy="976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把工作室课程嵌入到学校教学大纲，深化校企合作，提供教材《从小白到高手-PostgreSQL技术秘笈》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更多学校的参与最大化的扩大影响力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阶梯式培养数据库人才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</p:txBody>
      </p:sp>
      <p:sp>
        <p:nvSpPr>
          <p:cNvPr id="10" name="Shape 1651"/>
          <p:cNvSpPr/>
          <p:nvPr/>
        </p:nvSpPr>
        <p:spPr>
          <a:xfrm>
            <a:off x="428653" y="3690417"/>
            <a:ext cx="1355624" cy="1272992"/>
          </a:xfrm>
          <a:prstGeom prst="ellipse">
            <a:avLst/>
          </a:prstGeom>
          <a:solidFill>
            <a:srgbClr val="32CDDE">
              <a:alpha val="7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共建</a:t>
            </a:r>
            <a:endParaRPr lang="en-US" altLang="zh-CN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生态圈</a:t>
            </a:r>
            <a:endParaRPr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44541" y="3665220"/>
            <a:ext cx="3722370" cy="17056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开源社区联盟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国产数据库联盟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高校联盟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CCF数据库专委会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工信部人才交流中心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</p:txBody>
      </p:sp>
      <p:sp>
        <p:nvSpPr>
          <p:cNvPr id="12" name="Shape 1644"/>
          <p:cNvSpPr/>
          <p:nvPr/>
        </p:nvSpPr>
        <p:spPr>
          <a:xfrm>
            <a:off x="421238" y="5250913"/>
            <a:ext cx="1363039" cy="1378040"/>
          </a:xfrm>
          <a:prstGeom prst="ellipse">
            <a:avLst/>
          </a:prstGeom>
          <a:solidFill>
            <a:srgbClr val="00E5FB">
              <a:alpha val="7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举办</a:t>
            </a:r>
            <a:endParaRPr lang="en-US" altLang="zh-CN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数据库</a:t>
            </a:r>
            <a:endParaRPr lang="en-US" altLang="zh-CN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大赛</a:t>
            </a:r>
            <a:endParaRPr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44541" y="5775325"/>
            <a:ext cx="6857365" cy="5835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举办数据库大赛，进一步激发学生的学习热情和明确学习目标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通过比赛促进学习，培养和挖掘一批有潜力的数据库人才</a:t>
            </a:r>
            <a:endParaRPr lang="zh-CN" altLang="en-US" sz="1600" dirty="0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83100" y="3665220"/>
            <a:ext cx="7254240" cy="144526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6252210" y="3794760"/>
            <a:ext cx="3886835" cy="382270"/>
          </a:xfrm>
          <a:prstGeom prst="roundRect">
            <a:avLst/>
          </a:prstGeom>
          <a:solidFill>
            <a:srgbClr val="2490A4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latin typeface="Microsoft YaHei Regular" panose="020B0703020204020201" charset="-122"/>
                <a:ea typeface="Microsoft YaHei Regular" panose="020B0703020204020201" charset="-122"/>
              </a:rPr>
              <a:t>国产数据库联盟共话未来趋势</a:t>
            </a:r>
            <a:endParaRPr lang="zh-CN" altLang="en-US" sz="1600"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713605" y="4482465"/>
            <a:ext cx="811530" cy="382270"/>
          </a:xfrm>
          <a:prstGeom prst="roundRect">
            <a:avLst/>
          </a:prstGeom>
          <a:solidFill>
            <a:srgbClr val="2490A4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深圳</a:t>
            </a:r>
            <a:r>
              <a:rPr lang="zh-CN" altLang="en-US" sz="1400"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站</a:t>
            </a:r>
            <a:endParaRPr lang="zh-CN" altLang="en-US" sz="1400"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586095" y="4482465"/>
            <a:ext cx="811530" cy="382270"/>
          </a:xfrm>
          <a:prstGeom prst="roundRect">
            <a:avLst/>
          </a:prstGeom>
          <a:solidFill>
            <a:srgbClr val="2490A4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杭州站</a:t>
            </a:r>
            <a:endParaRPr lang="zh-CN" altLang="en-US" sz="1400"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458585" y="4482465"/>
            <a:ext cx="811530" cy="382270"/>
          </a:xfrm>
          <a:prstGeom prst="roundRect">
            <a:avLst/>
          </a:prstGeom>
          <a:solidFill>
            <a:srgbClr val="2490A4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南京</a:t>
            </a:r>
            <a:r>
              <a:rPr lang="zh-CN" altLang="en-US" sz="1400"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站</a:t>
            </a:r>
            <a:endParaRPr lang="zh-CN" altLang="en-US" sz="1400"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297420" y="4482465"/>
            <a:ext cx="811530" cy="382270"/>
          </a:xfrm>
          <a:prstGeom prst="roundRect">
            <a:avLst/>
          </a:prstGeom>
          <a:solidFill>
            <a:srgbClr val="2490A4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温州站</a:t>
            </a:r>
            <a:endParaRPr lang="zh-CN" altLang="en-US" sz="1400"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142605" y="4482465"/>
            <a:ext cx="811530" cy="382270"/>
          </a:xfrm>
          <a:prstGeom prst="roundRect">
            <a:avLst/>
          </a:prstGeom>
          <a:solidFill>
            <a:srgbClr val="2490A4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上海站</a:t>
            </a:r>
            <a:endParaRPr lang="zh-CN" altLang="en-US" sz="1400"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008745" y="4482465"/>
            <a:ext cx="811530" cy="382270"/>
          </a:xfrm>
          <a:prstGeom prst="roundRect">
            <a:avLst/>
          </a:prstGeom>
          <a:solidFill>
            <a:srgbClr val="2490A4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宁波站</a:t>
            </a:r>
            <a:endParaRPr lang="zh-CN" altLang="en-US" sz="1400"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9881235" y="4482465"/>
            <a:ext cx="811530" cy="382270"/>
          </a:xfrm>
          <a:prstGeom prst="roundRect">
            <a:avLst/>
          </a:prstGeom>
          <a:solidFill>
            <a:srgbClr val="2490A4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西</a:t>
            </a:r>
            <a:r>
              <a:rPr lang="zh-CN" altLang="en-US" sz="1400"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安站</a:t>
            </a:r>
            <a:endParaRPr lang="zh-CN" altLang="en-US" sz="1400"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0753725" y="4482465"/>
            <a:ext cx="811530" cy="382270"/>
          </a:xfrm>
          <a:prstGeom prst="roundRect">
            <a:avLst/>
          </a:prstGeom>
          <a:solidFill>
            <a:srgbClr val="2490A4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青岛站</a:t>
            </a:r>
            <a:endParaRPr lang="zh-CN" altLang="en-US" sz="1400">
              <a:latin typeface="Microsoft YaHei Regular" panose="020B0703020204020201" charset="-122"/>
              <a:ea typeface="Microsoft YaHei Regular" panose="020B0703020204020201" charset="-122"/>
              <a:sym typeface="+mn-ea"/>
            </a:endParaRPr>
          </a:p>
        </p:txBody>
      </p:sp>
      <p:cxnSp>
        <p:nvCxnSpPr>
          <p:cNvPr id="24" name="肘形连接符 23"/>
          <p:cNvCxnSpPr>
            <a:stCxn id="4" idx="2"/>
            <a:endCxn id="14" idx="0"/>
          </p:cNvCxnSpPr>
          <p:nvPr/>
        </p:nvCxnSpPr>
        <p:spPr>
          <a:xfrm rot="5400000">
            <a:off x="6504940" y="2790825"/>
            <a:ext cx="305435" cy="3076575"/>
          </a:xfrm>
          <a:prstGeom prst="bentConnector3">
            <a:avLst>
              <a:gd name="adj1" fmla="val 50104"/>
            </a:avLst>
          </a:prstGeom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4" idx="2"/>
            <a:endCxn id="23" idx="0"/>
          </p:cNvCxnSpPr>
          <p:nvPr>
            <p:custDataLst>
              <p:tags r:id="rId1"/>
            </p:custDataLst>
          </p:nvPr>
        </p:nvCxnSpPr>
        <p:spPr>
          <a:xfrm rot="5400000" flipV="1">
            <a:off x="9525000" y="2847340"/>
            <a:ext cx="305435" cy="2963545"/>
          </a:xfrm>
          <a:prstGeom prst="bentConnector3">
            <a:avLst>
              <a:gd name="adj1" fmla="val 50104"/>
            </a:avLst>
          </a:prstGeom>
          <a:ln w="12700" cmpd="sng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673557" y="2109450"/>
            <a:ext cx="14061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spc="300" dirty="0">
                <a:solidFill>
                  <a:schemeClr val="bg1"/>
                </a:solidFill>
                <a:ea typeface="微软雅黑" panose="020B0703020204020201" charset="-122"/>
              </a:rPr>
              <a:t>03</a:t>
            </a:r>
            <a:endParaRPr lang="zh-CN" altLang="en-US" sz="8800" b="1" spc="300" dirty="0">
              <a:solidFill>
                <a:schemeClr val="bg1"/>
              </a:solidFill>
              <a:ea typeface="微软雅黑" panose="020B07030202040202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512695" y="3429000"/>
            <a:ext cx="8724900" cy="901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0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PostgreSQL</a:t>
            </a:r>
            <a:r>
              <a:rPr lang="en-US" altLang="zh-CN" sz="40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成为</a:t>
            </a:r>
            <a:r>
              <a:rPr lang="en-US" altLang="zh-CN" sz="40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base</a:t>
            </a:r>
            <a:r>
              <a:rPr lang="en-US" altLang="zh-CN" sz="40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项目的原因</a:t>
            </a:r>
            <a:endParaRPr lang="en-US" altLang="zh-CN" sz="4000" b="1" dirty="0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  <a:sym typeface="+mn-ea"/>
            </a:endParaRPr>
          </a:p>
        </p:txBody>
      </p:sp>
      <p:sp>
        <p:nvSpPr>
          <p:cNvPr id="9" name="矩形: 圆角 8"/>
          <p:cNvSpPr/>
          <p:nvPr>
            <p:custDataLst>
              <p:tags r:id="rId3"/>
            </p:custDataLst>
          </p:nvPr>
        </p:nvSpPr>
        <p:spPr>
          <a:xfrm>
            <a:off x="2294483" y="2336800"/>
            <a:ext cx="91440" cy="175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PostgreSQL(PG)</a:t>
            </a:r>
            <a:r>
              <a:rPr lang="zh-CN" altLang="en-US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成为</a:t>
            </a:r>
            <a:r>
              <a:rPr lang="en-GB" altLang="zh-CN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base</a:t>
            </a:r>
            <a:r>
              <a:rPr lang="zh-CN" altLang="en-US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项目</a:t>
            </a:r>
            <a:r>
              <a:rPr lang="en-US" altLang="zh-CN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: </a:t>
            </a:r>
            <a:r>
              <a:rPr lang="zh-CN" altLang="en-US" b="1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</a:rPr>
              <a:t>用户侧原因分析</a:t>
            </a:r>
            <a:endParaRPr lang="zh-CN" altLang="en-US" b="1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50575" y="1014473"/>
            <a:ext cx="11184834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用户想要企业级免费产品 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- PG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开源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, 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且用户口碑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: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稳定可靠安全</a:t>
            </a:r>
            <a:endParaRPr lang="zh-CN" altLang="en-US" sz="2000" dirty="0">
              <a:solidFill>
                <a:schemeClr val="bg1"/>
              </a:solidFill>
              <a:latin typeface="思源黑体 CN" panose="020B0A00000000000000" charset="-122"/>
              <a:ea typeface="思源黑体 CN" panose="020B0A00000000000000" charset="-122"/>
              <a:cs typeface="思源黑体 CN" panose="020B0A00000000000000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用户关键业务</a:t>
            </a:r>
            <a:r>
              <a:rPr lang="en-US" altLang="zh-CN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/</a:t>
            </a:r>
            <a:r>
              <a:rPr lang="zh-CN" altLang="en-US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合规要求需要商业发行版支持  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- 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国际、国内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base on PG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的商业发行版很多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例如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aws,azure,google,edb,alibaba PolarDB,tx,hw,higo,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移动云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 ...)  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为什么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? </a:t>
            </a:r>
            <a:endParaRPr lang="en-US" altLang="zh-CN" sz="2000" dirty="0">
              <a:solidFill>
                <a:schemeClr val="bg1"/>
              </a:solidFill>
              <a:latin typeface="思源黑体 CN" panose="020B0A00000000000000" charset="-122"/>
              <a:ea typeface="思源黑体 CN" panose="020B0A00000000000000" charset="-122"/>
              <a:cs typeface="思源黑体 CN" panose="020B0A00000000000000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PG BSD-like 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许可允许二次开发和销售、代码模块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插件化设计易改动、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PG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社区理念是做稳定安全可靠的基础软件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, 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有巨大可差异化空间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, base no PG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增强有市场空间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. </a:t>
            </a:r>
            <a:endParaRPr lang="zh-CN" altLang="en-US" sz="2000" dirty="0">
              <a:solidFill>
                <a:schemeClr val="bg1"/>
              </a:solidFill>
              <a:latin typeface="思源黑体 CN" panose="020B0A00000000000000" charset="-122"/>
              <a:ea typeface="思源黑体 CN" panose="020B0A00000000000000" charset="-122"/>
              <a:cs typeface="思源黑体 CN" panose="020B0A00000000000000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用户不想被厂商绑定 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- PG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是纯社区项目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不被任何厂商控制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), 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兼容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PG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的商业版多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, 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业务容易迁移</a:t>
            </a:r>
            <a:endParaRPr lang="zh-CN" altLang="en-US" sz="2000" dirty="0">
              <a:solidFill>
                <a:schemeClr val="bg1"/>
              </a:solidFill>
              <a:latin typeface="思源黑体 CN" panose="020B0A00000000000000" charset="-122"/>
              <a:ea typeface="思源黑体 CN" panose="020B0A00000000000000" charset="-122"/>
              <a:cs typeface="思源黑体 CN" panose="020B0A00000000000000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用户不想更换数据库产品 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- PG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项目活跃、十几年如一日 每年发布新版本</a:t>
            </a:r>
            <a:endParaRPr lang="en-US" altLang="zh-CN" sz="2000" dirty="0">
              <a:solidFill>
                <a:schemeClr val="bg1"/>
              </a:solidFill>
              <a:latin typeface="思源黑体 CN" panose="020B0A00000000000000" charset="-122"/>
              <a:ea typeface="思源黑体 CN" panose="020B0A00000000000000" charset="-122"/>
              <a:cs typeface="思源黑体 CN" panose="020B0A00000000000000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如果一定要换</a:t>
            </a:r>
            <a:r>
              <a:rPr lang="en-US" altLang="zh-CN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, </a:t>
            </a:r>
            <a:r>
              <a:rPr lang="zh-CN" altLang="en-US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最好不增加非必要成本</a:t>
            </a:r>
            <a:r>
              <a:rPr lang="en-US" altLang="zh-CN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(</a:t>
            </a:r>
            <a:r>
              <a:rPr lang="zh-CN" altLang="en-US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迁移、兼容问题带来的改写软件成本</a:t>
            </a:r>
            <a:r>
              <a:rPr lang="en-US" altLang="zh-CN" sz="2000" dirty="0">
                <a:solidFill>
                  <a:srgbClr val="FFFF00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)   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-  PG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是兼容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SQL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标准的倡导者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, 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很多其他数据库厂商基于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兼容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PG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SQL &amp; Wire Protocol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标准</a:t>
            </a:r>
            <a:endParaRPr lang="zh-CN" altLang="en-US" sz="2000" dirty="0">
              <a:solidFill>
                <a:schemeClr val="bg1"/>
              </a:solidFill>
              <a:latin typeface="思源黑体 CN" panose="020B0A00000000000000" charset="-122"/>
              <a:ea typeface="思源黑体 CN" panose="020B0A00000000000000" charset="-122"/>
              <a:cs typeface="思源黑体 CN" panose="020B0A00000000000000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因为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: PG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是一款使用广泛、社区活跃、生态丰富、人才济济、发行版众多的产品</a:t>
            </a:r>
            <a:endParaRPr lang="zh-CN" altLang="en-US" sz="2000" dirty="0">
              <a:solidFill>
                <a:schemeClr val="bg1"/>
              </a:solidFill>
              <a:latin typeface="思源黑体 CN" panose="020B0A00000000000000" charset="-122"/>
              <a:ea typeface="思源黑体 CN" panose="020B0A00000000000000" charset="-122"/>
              <a:cs typeface="思源黑体 CN" panose="020B0A00000000000000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所以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: 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学懂</a:t>
            </a:r>
            <a:r>
              <a:rPr lang="en-US" altLang="zh-CN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PostgreSQL,</a:t>
            </a:r>
            <a:r>
              <a:rPr lang="zh-CN" altLang="en-US" sz="2000" dirty="0">
                <a:solidFill>
                  <a:schemeClr val="bg1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  <a:sym typeface="+mn-ea"/>
              </a:rPr>
              <a:t>等于学懂了数据库的半边天</a:t>
            </a:r>
            <a:endParaRPr lang="zh-CN" altLang="en-US" sz="2000" dirty="0">
              <a:solidFill>
                <a:schemeClr val="bg1"/>
              </a:solidFill>
              <a:latin typeface="思源黑体 CN" panose="020B0A00000000000000" charset="-122"/>
              <a:ea typeface="思源黑体 CN" panose="020B0A00000000000000" charset="-122"/>
              <a:cs typeface="思源黑体 CN" panose="020B0A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76580" y="103505"/>
            <a:ext cx="10515600" cy="635635"/>
          </a:xfrm>
        </p:spPr>
        <p:txBody>
          <a:bodyPr/>
          <a:lstStyle/>
          <a:p>
            <a:r>
              <a:rPr lang="en-GB" altLang="zh-CN" b="1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PostgreSQL(PG)</a:t>
            </a:r>
            <a:r>
              <a:rPr lang="zh-CN" altLang="en-US" b="1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成为</a:t>
            </a:r>
            <a:r>
              <a:rPr lang="en-GB" altLang="zh-CN" b="1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base</a:t>
            </a:r>
            <a:r>
              <a:rPr lang="zh-CN" altLang="en-US" b="1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项目</a:t>
            </a:r>
            <a:r>
              <a:rPr lang="en-US" altLang="zh-CN" b="1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: </a:t>
            </a:r>
            <a:r>
              <a:rPr lang="zh-CN" altLang="en-US" b="1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产品侧原因分析</a:t>
            </a:r>
            <a:endParaRPr lang="zh-CN" altLang="en-US" b="1">
              <a:solidFill>
                <a:schemeClr val="bg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2762789" y="131676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cxnSp>
        <p:nvCxnSpPr>
          <p:cNvPr id="9" name="直接连接符 9"/>
          <p:cNvCxnSpPr/>
          <p:nvPr/>
        </p:nvCxnSpPr>
        <p:spPr>
          <a:xfrm>
            <a:off x="335360" y="4005064"/>
            <a:ext cx="11521280" cy="0"/>
          </a:xfrm>
          <a:prstGeom prst="line">
            <a:avLst/>
          </a:prstGeom>
          <a:ln w="7620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239349" y="1412776"/>
            <a:ext cx="672075" cy="22082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</a:rPr>
              <a:t>创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</a:rPr>
              <a:t>新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</a:rPr>
              <a:t>能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</a:rPr>
              <a:t>力</a:t>
            </a:r>
            <a:endParaRPr lang="zh-CN" altLang="en-US" sz="2400"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39349" y="4389107"/>
            <a:ext cx="672075" cy="22082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</a:rPr>
              <a:t>商用能力</a:t>
            </a:r>
            <a:endParaRPr lang="zh-CN" altLang="en-US" sz="2400"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1577755" y="4389107"/>
            <a:ext cx="2496277" cy="2208245"/>
          </a:xfrm>
          <a:prstGeom prst="wedgeRectCallout">
            <a:avLst>
              <a:gd name="adj1" fmla="val 65862"/>
              <a:gd name="adj2" fmla="val 817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</a:rPr>
              <a:t>稳定性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</a:rPr>
              <a:t>可靠性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</a:rPr>
              <a:t>可用性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</a:rPr>
              <a:t>安全、弹性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</a:rPr>
              <a:t>容灾</a:t>
            </a:r>
            <a:endParaRPr lang="zh-CN" altLang="en-US" sz="2400">
              <a:latin typeface="Microsoft YaHei Regular" panose="020B0703020204020201" charset="-122"/>
              <a:ea typeface="Microsoft YaHei Regular" panose="020B0703020204020201" charset="-122"/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1577755" y="1316765"/>
            <a:ext cx="2496277" cy="2304256"/>
          </a:xfrm>
          <a:prstGeom prst="wedgeRectCallout">
            <a:avLst>
              <a:gd name="adj1" fmla="val 62655"/>
              <a:gd name="adj2" fmla="val -84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OLTP</a:t>
            </a:r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OLAP</a:t>
            </a:r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ctr"/>
            <a:r>
              <a:rPr lang="en-US" altLang="zh-CN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SMP</a:t>
            </a:r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并行计算、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ctr"/>
            <a:r>
              <a:rPr lang="en-US" altLang="zh-CN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GPU</a:t>
            </a:r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并行计算、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实时分析、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ctr"/>
            <a:r>
              <a:rPr lang="en-US" altLang="zh-CN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JIT</a:t>
            </a:r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、向量计算</a:t>
            </a:r>
            <a:endParaRPr lang="zh-CN" altLang="en-US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14" name="矩形标注 13"/>
          <p:cNvSpPr/>
          <p:nvPr/>
        </p:nvSpPr>
        <p:spPr>
          <a:xfrm>
            <a:off x="9456374" y="1306667"/>
            <a:ext cx="2496277" cy="2304256"/>
          </a:xfrm>
          <a:prstGeom prst="wedgeRectCallout">
            <a:avLst>
              <a:gd name="adj1" fmla="val -62407"/>
              <a:gd name="adj2" fmla="val -804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插件化</a:t>
            </a:r>
            <a:r>
              <a:rPr lang="en-US" altLang="zh-CN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: 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时空、</a:t>
            </a:r>
            <a:r>
              <a:rPr lang="en-US" altLang="zh-CN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GIS</a:t>
            </a:r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、全文检索、时序、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向量、图、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机器学习、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多维计算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9425814" y="4389107"/>
            <a:ext cx="2496277" cy="2304256"/>
          </a:xfrm>
          <a:prstGeom prst="wedgeRectCallout">
            <a:avLst>
              <a:gd name="adj1" fmla="val -63147"/>
              <a:gd name="adj2" fmla="val 878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降低迁移成本</a:t>
            </a:r>
            <a:r>
              <a:rPr lang="en-US" altLang="zh-CN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: 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开源兼容插件、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商业发行版、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algn="ctr"/>
            <a:r>
              <a:rPr lang="zh-CN" altLang="en-US" sz="240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迁移工具</a:t>
            </a:r>
            <a:endParaRPr lang="en-US" altLang="zh-CN" sz="240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COMMONDATA" val="eyJoZGlkIjoiNjc0OTkzMTYxMjcyMzQ1YmE1NjgxNjYyM2JkZjk0MDQifQ=="/>
  <p:tag name="commondata" val="eyJoZGlkIjoiYmY3ODQ5MzZlOGYxYzllM2QyYTcyMDExZDIxOGM1Njk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1758</Words>
  <Application>WPS 演示</Application>
  <PresentationFormat>宽屏</PresentationFormat>
  <Paragraphs>168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思源黑体 CN Bold</vt:lpstr>
      <vt:lpstr>黑体</vt:lpstr>
      <vt:lpstr>Microsoft YaHei Bold</vt:lpstr>
      <vt:lpstr>思源黑体 CN</vt:lpstr>
      <vt:lpstr>宋体</vt:lpstr>
      <vt:lpstr>Arial Unicode MS</vt:lpstr>
      <vt:lpstr>汉仪书宋二KW</vt:lpstr>
      <vt:lpstr>Calibri</vt:lpstr>
      <vt:lpstr>Wingdings</vt:lpstr>
      <vt:lpstr>思源黑体 CN Bold</vt:lpstr>
      <vt:lpstr>Microsoft YaHei Regular</vt:lpstr>
      <vt:lpstr>Heiti SC Light</vt:lpstr>
      <vt:lpstr>楷体_GB2312</vt:lpstr>
      <vt:lpstr>PingFang TC Regular</vt:lpstr>
      <vt:lpstr>庞门正道标题体</vt:lpstr>
      <vt:lpstr>WPS</vt:lpstr>
      <vt:lpstr>PostgreSQL深耕中国的技术洞察</vt:lpstr>
      <vt:lpstr>PowerPoint 演示文稿</vt:lpstr>
      <vt:lpstr>PowerPoint 演示文稿</vt:lpstr>
      <vt:lpstr>我们的职责与足迹</vt:lpstr>
      <vt:lpstr>PowerPoint 演示文稿</vt:lpstr>
      <vt:lpstr>人才培养的制高点在高校</vt:lpstr>
      <vt:lpstr>PowerPoint 演示文稿</vt:lpstr>
      <vt:lpstr>PostgreSQL(PG)成为base项目: 用户侧原因分析</vt:lpstr>
      <vt:lpstr>PostgreSQL(PG)成为base项目: 产品侧原因分析</vt:lpstr>
      <vt:lpstr>PostgreSQL(PG)成为base项目: 生态侧原因分析</vt:lpstr>
      <vt:lpstr>PowerPoint 演示文稿</vt:lpstr>
      <vt:lpstr>PostgreSQL系开源项目在高校的教学实践</vt:lpstr>
      <vt:lpstr>2024全国大学生计算机系统能力大赛-PostgreSQL关联赛事</vt:lpstr>
      <vt:lpstr>谢 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王稳</cp:lastModifiedBy>
  <cp:revision>55</cp:revision>
  <dcterms:created xsi:type="dcterms:W3CDTF">2024-09-10T02:50:04Z</dcterms:created>
  <dcterms:modified xsi:type="dcterms:W3CDTF">2024-09-10T02:50:04Z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2052-6.9.0.8865</vt:lpwstr>
  </property>
  <property fmtid="{D5CDD505-2E9C-101B-9397-08002B2CF9AE}" pid="3" name="ICV">
    <vt:lpwstr>4E9C650C7E416E749CA0C56698C86207_41</vt:lpwstr>
  </property>
</Properties>
</file>